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DF146A-027C-4D9F-A703-189DBA5F4E25}" v="32" dt="2025-02-06T12:34:41.14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Willcocks" userId="b48366c729da13f0" providerId="LiveId" clId="{DDDF146A-027C-4D9F-A703-189DBA5F4E25}"/>
    <pc:docChg chg="undo custSel addSld delSld modSld">
      <pc:chgData name="Peter Willcocks" userId="b48366c729da13f0" providerId="LiveId" clId="{DDDF146A-027C-4D9F-A703-189DBA5F4E25}" dt="2025-02-06T12:48:11.963" v="1730" actId="20577"/>
      <pc:docMkLst>
        <pc:docMk/>
      </pc:docMkLst>
      <pc:sldChg chg="modSp mod">
        <pc:chgData name="Peter Willcocks" userId="b48366c729da13f0" providerId="LiveId" clId="{DDDF146A-027C-4D9F-A703-189DBA5F4E25}" dt="2025-02-06T12:13:28.317" v="631" actId="20577"/>
        <pc:sldMkLst>
          <pc:docMk/>
          <pc:sldMk cId="1578726356" sldId="265"/>
        </pc:sldMkLst>
        <pc:spChg chg="mod">
          <ac:chgData name="Peter Willcocks" userId="b48366c729da13f0" providerId="LiveId" clId="{DDDF146A-027C-4D9F-A703-189DBA5F4E25}" dt="2025-02-06T12:13:28.317" v="631" actId="20577"/>
          <ac:spMkLst>
            <pc:docMk/>
            <pc:sldMk cId="1578726356" sldId="265"/>
            <ac:spMk id="5" creationId="{1B07C49E-AFFC-EC46-8930-E4D428F5F943}"/>
          </ac:spMkLst>
        </pc:spChg>
      </pc:sldChg>
      <pc:sldChg chg="modSp mod">
        <pc:chgData name="Peter Willcocks" userId="b48366c729da13f0" providerId="LiveId" clId="{DDDF146A-027C-4D9F-A703-189DBA5F4E25}" dt="2025-02-06T12:47:05.441" v="1724" actId="20577"/>
        <pc:sldMkLst>
          <pc:docMk/>
          <pc:sldMk cId="1630123617" sldId="274"/>
        </pc:sldMkLst>
        <pc:spChg chg="mod">
          <ac:chgData name="Peter Willcocks" userId="b48366c729da13f0" providerId="LiveId" clId="{DDDF146A-027C-4D9F-A703-189DBA5F4E25}" dt="2025-02-06T12:47:05.441" v="1724" actId="20577"/>
          <ac:spMkLst>
            <pc:docMk/>
            <pc:sldMk cId="1630123617" sldId="274"/>
            <ac:spMk id="5" creationId="{28684E62-A9F8-4E7A-AB01-78893062A1B4}"/>
          </ac:spMkLst>
        </pc:spChg>
      </pc:sldChg>
      <pc:sldChg chg="modSp add del mod">
        <pc:chgData name="Peter Willcocks" userId="b48366c729da13f0" providerId="LiveId" clId="{DDDF146A-027C-4D9F-A703-189DBA5F4E25}" dt="2025-02-06T12:48:11.963" v="1730" actId="20577"/>
        <pc:sldMkLst>
          <pc:docMk/>
          <pc:sldMk cId="3410008520" sldId="275"/>
        </pc:sldMkLst>
        <pc:spChg chg="mod">
          <ac:chgData name="Peter Willcocks" userId="b48366c729da13f0" providerId="LiveId" clId="{DDDF146A-027C-4D9F-A703-189DBA5F4E25}" dt="2025-02-06T12:48:11.963" v="1730" actId="20577"/>
          <ac:spMkLst>
            <pc:docMk/>
            <pc:sldMk cId="3410008520" sldId="275"/>
            <ac:spMk id="5" creationId="{28684E62-A9F8-4E7A-AB01-78893062A1B4}"/>
          </ac:spMkLst>
        </pc:spChg>
      </pc:sldChg>
      <pc:sldChg chg="addSp delSp modSp mod">
        <pc:chgData name="Peter Willcocks" userId="b48366c729da13f0" providerId="LiveId" clId="{DDDF146A-027C-4D9F-A703-189DBA5F4E25}" dt="2025-02-06T12:37:35.906" v="1677" actId="5793"/>
        <pc:sldMkLst>
          <pc:docMk/>
          <pc:sldMk cId="2459446073" sldId="289"/>
        </pc:sldMkLst>
        <pc:spChg chg="mod">
          <ac:chgData name="Peter Willcocks" userId="b48366c729da13f0" providerId="LiveId" clId="{DDDF146A-027C-4D9F-A703-189DBA5F4E25}" dt="2025-02-06T12:37:35.906" v="1677" actId="5793"/>
          <ac:spMkLst>
            <pc:docMk/>
            <pc:sldMk cId="2459446073" sldId="289"/>
            <ac:spMk id="5" creationId="{1B07C49E-AFFC-EC46-8930-E4D428F5F943}"/>
          </ac:spMkLst>
        </pc:spChg>
        <pc:picChg chg="add del">
          <ac:chgData name="Peter Willcocks" userId="b48366c729da13f0" providerId="LiveId" clId="{DDDF146A-027C-4D9F-A703-189DBA5F4E25}" dt="2025-02-06T12:36:48.149" v="1668" actId="478"/>
          <ac:picMkLst>
            <pc:docMk/>
            <pc:sldMk cId="2459446073" sldId="289"/>
            <ac:picMk id="3" creationId="{3BF94B64-B96C-B4F7-BA11-C6DBDB441653}"/>
          </ac:picMkLst>
        </pc:picChg>
        <pc:picChg chg="add del mod">
          <ac:chgData name="Peter Willcocks" userId="b48366c729da13f0" providerId="LiveId" clId="{DDDF146A-027C-4D9F-A703-189DBA5F4E25}" dt="2025-02-06T12:37:13.195" v="1672" actId="478"/>
          <ac:picMkLst>
            <pc:docMk/>
            <pc:sldMk cId="2459446073" sldId="289"/>
            <ac:picMk id="7" creationId="{3B269110-785F-B754-696D-9B4E00F8C448}"/>
          </ac:picMkLst>
        </pc:picChg>
        <pc:picChg chg="add mod">
          <ac:chgData name="Peter Willcocks" userId="b48366c729da13f0" providerId="LiveId" clId="{DDDF146A-027C-4D9F-A703-189DBA5F4E25}" dt="2025-02-06T12:37:17.509" v="1674" actId="1076"/>
          <ac:picMkLst>
            <pc:docMk/>
            <pc:sldMk cId="2459446073" sldId="289"/>
            <ac:picMk id="10" creationId="{685CA345-8088-1B04-CDE5-218822F426D7}"/>
          </ac:picMkLst>
        </pc:picChg>
      </pc:sldChg>
      <pc:sldChg chg="addSp modSp mod">
        <pc:chgData name="Peter Willcocks" userId="b48366c729da13f0" providerId="LiveId" clId="{DDDF146A-027C-4D9F-A703-189DBA5F4E25}" dt="2025-02-06T12:18:55.521" v="895" actId="20577"/>
        <pc:sldMkLst>
          <pc:docMk/>
          <pc:sldMk cId="981671777" sldId="296"/>
        </pc:sldMkLst>
        <pc:spChg chg="mod">
          <ac:chgData name="Peter Willcocks" userId="b48366c729da13f0" providerId="LiveId" clId="{DDDF146A-027C-4D9F-A703-189DBA5F4E25}" dt="2025-02-06T12:16:46.441" v="691" actId="20577"/>
          <ac:spMkLst>
            <pc:docMk/>
            <pc:sldMk cId="981671777" sldId="296"/>
            <ac:spMk id="2" creationId="{54176327-8CC4-4356-8BBB-DC4965CE9857}"/>
          </ac:spMkLst>
        </pc:spChg>
        <pc:spChg chg="mod">
          <ac:chgData name="Peter Willcocks" userId="b48366c729da13f0" providerId="LiveId" clId="{DDDF146A-027C-4D9F-A703-189DBA5F4E25}" dt="2025-02-06T12:18:55.521" v="895" actId="20577"/>
          <ac:spMkLst>
            <pc:docMk/>
            <pc:sldMk cId="981671777" sldId="296"/>
            <ac:spMk id="5" creationId="{85D9F803-CDBC-C74C-AF1B-2B5937D1C241}"/>
          </ac:spMkLst>
        </pc:spChg>
        <pc:picChg chg="add mod">
          <ac:chgData name="Peter Willcocks" userId="b48366c729da13f0" providerId="LiveId" clId="{DDDF146A-027C-4D9F-A703-189DBA5F4E25}" dt="2025-02-06T12:17:56.619" v="705" actId="14100"/>
          <ac:picMkLst>
            <pc:docMk/>
            <pc:sldMk cId="981671777" sldId="296"/>
            <ac:picMk id="11266" creationId="{97840E2F-867C-4A38-3D91-F485B95CF984}"/>
          </ac:picMkLst>
        </pc:picChg>
      </pc:sldChg>
      <pc:sldChg chg="modSp mod">
        <pc:chgData name="Peter Willcocks" userId="b48366c729da13f0" providerId="LiveId" clId="{DDDF146A-027C-4D9F-A703-189DBA5F4E25}" dt="2025-02-06T12:02:16.804" v="165" actId="20577"/>
        <pc:sldMkLst>
          <pc:docMk/>
          <pc:sldMk cId="4010014743" sldId="310"/>
        </pc:sldMkLst>
        <pc:spChg chg="mod">
          <ac:chgData name="Peter Willcocks" userId="b48366c729da13f0" providerId="LiveId" clId="{DDDF146A-027C-4D9F-A703-189DBA5F4E25}" dt="2025-02-06T12:02:16.804" v="165" actId="20577"/>
          <ac:spMkLst>
            <pc:docMk/>
            <pc:sldMk cId="4010014743" sldId="310"/>
            <ac:spMk id="5" creationId="{1B07C49E-AFFC-EC46-8930-E4D428F5F943}"/>
          </ac:spMkLst>
        </pc:spChg>
      </pc:sldChg>
      <pc:sldChg chg="addSp modSp mod">
        <pc:chgData name="Peter Willcocks" userId="b48366c729da13f0" providerId="LiveId" clId="{DDDF146A-027C-4D9F-A703-189DBA5F4E25}" dt="2025-02-06T12:03:14.945" v="257" actId="20577"/>
        <pc:sldMkLst>
          <pc:docMk/>
          <pc:sldMk cId="2735560525" sldId="311"/>
        </pc:sldMkLst>
        <pc:spChg chg="mod">
          <ac:chgData name="Peter Willcocks" userId="b48366c729da13f0" providerId="LiveId" clId="{DDDF146A-027C-4D9F-A703-189DBA5F4E25}" dt="2025-02-06T12:03:14.945" v="257" actId="20577"/>
          <ac:spMkLst>
            <pc:docMk/>
            <pc:sldMk cId="2735560525" sldId="311"/>
            <ac:spMk id="5" creationId="{1B07C49E-AFFC-EC46-8930-E4D428F5F943}"/>
          </ac:spMkLst>
        </pc:spChg>
        <pc:picChg chg="add mod">
          <ac:chgData name="Peter Willcocks" userId="b48366c729da13f0" providerId="LiveId" clId="{DDDF146A-027C-4D9F-A703-189DBA5F4E25}" dt="2025-02-06T12:02:45.229" v="170" actId="14100"/>
          <ac:picMkLst>
            <pc:docMk/>
            <pc:sldMk cId="2735560525" sldId="311"/>
            <ac:picMk id="6" creationId="{74F44AC5-9FB6-D17B-4C71-6878F84B8EA7}"/>
          </ac:picMkLst>
        </pc:picChg>
      </pc:sldChg>
      <pc:sldChg chg="addSp modSp mod">
        <pc:chgData name="Peter Willcocks" userId="b48366c729da13f0" providerId="LiveId" clId="{DDDF146A-027C-4D9F-A703-189DBA5F4E25}" dt="2025-02-06T12:04:21.605" v="352" actId="20577"/>
        <pc:sldMkLst>
          <pc:docMk/>
          <pc:sldMk cId="1434679925" sldId="312"/>
        </pc:sldMkLst>
        <pc:spChg chg="mod">
          <ac:chgData name="Peter Willcocks" userId="b48366c729da13f0" providerId="LiveId" clId="{DDDF146A-027C-4D9F-A703-189DBA5F4E25}" dt="2025-02-06T12:04:21.605" v="352" actId="20577"/>
          <ac:spMkLst>
            <pc:docMk/>
            <pc:sldMk cId="1434679925" sldId="312"/>
            <ac:spMk id="5" creationId="{1B07C49E-AFFC-EC46-8930-E4D428F5F943}"/>
          </ac:spMkLst>
        </pc:spChg>
        <pc:picChg chg="add mod">
          <ac:chgData name="Peter Willcocks" userId="b48366c729da13f0" providerId="LiveId" clId="{DDDF146A-027C-4D9F-A703-189DBA5F4E25}" dt="2025-02-06T12:03:45.006" v="261" actId="14100"/>
          <ac:picMkLst>
            <pc:docMk/>
            <pc:sldMk cId="1434679925" sldId="312"/>
            <ac:picMk id="6" creationId="{809DF436-AA01-5D20-F480-88CD08C46FAF}"/>
          </ac:picMkLst>
        </pc:picChg>
      </pc:sldChg>
      <pc:sldChg chg="addSp modSp mod">
        <pc:chgData name="Peter Willcocks" userId="b48366c729da13f0" providerId="LiveId" clId="{DDDF146A-027C-4D9F-A703-189DBA5F4E25}" dt="2025-02-06T12:06:01.086" v="412" actId="20577"/>
        <pc:sldMkLst>
          <pc:docMk/>
          <pc:sldMk cId="1756972646" sldId="313"/>
        </pc:sldMkLst>
        <pc:spChg chg="mod">
          <ac:chgData name="Peter Willcocks" userId="b48366c729da13f0" providerId="LiveId" clId="{DDDF146A-027C-4D9F-A703-189DBA5F4E25}" dt="2025-02-06T12:06:01.086" v="412" actId="20577"/>
          <ac:spMkLst>
            <pc:docMk/>
            <pc:sldMk cId="1756972646" sldId="313"/>
            <ac:spMk id="5" creationId="{1B07C49E-AFFC-EC46-8930-E4D428F5F943}"/>
          </ac:spMkLst>
        </pc:spChg>
        <pc:picChg chg="add mod">
          <ac:chgData name="Peter Willcocks" userId="b48366c729da13f0" providerId="LiveId" clId="{DDDF146A-027C-4D9F-A703-189DBA5F4E25}" dt="2025-02-06T12:05:55.954" v="409" actId="14100"/>
          <ac:picMkLst>
            <pc:docMk/>
            <pc:sldMk cId="1756972646" sldId="313"/>
            <ac:picMk id="6" creationId="{13F0510C-6020-7510-79AF-B8F1454CF127}"/>
          </ac:picMkLst>
        </pc:picChg>
      </pc:sldChg>
      <pc:sldChg chg="addSp modSp mod">
        <pc:chgData name="Peter Willcocks" userId="b48366c729da13f0" providerId="LiveId" clId="{DDDF146A-027C-4D9F-A703-189DBA5F4E25}" dt="2025-02-06T12:05:19.848" v="385" actId="1076"/>
        <pc:sldMkLst>
          <pc:docMk/>
          <pc:sldMk cId="639399535" sldId="314"/>
        </pc:sldMkLst>
        <pc:spChg chg="mod">
          <ac:chgData name="Peter Willcocks" userId="b48366c729da13f0" providerId="LiveId" clId="{DDDF146A-027C-4D9F-A703-189DBA5F4E25}" dt="2025-02-06T12:04:53.069" v="383" actId="20577"/>
          <ac:spMkLst>
            <pc:docMk/>
            <pc:sldMk cId="639399535" sldId="314"/>
            <ac:spMk id="5" creationId="{1B07C49E-AFFC-EC46-8930-E4D428F5F943}"/>
          </ac:spMkLst>
        </pc:spChg>
        <pc:picChg chg="add mod">
          <ac:chgData name="Peter Willcocks" userId="b48366c729da13f0" providerId="LiveId" clId="{DDDF146A-027C-4D9F-A703-189DBA5F4E25}" dt="2025-02-06T12:05:19.848" v="385" actId="1076"/>
          <ac:picMkLst>
            <pc:docMk/>
            <pc:sldMk cId="639399535" sldId="314"/>
            <ac:picMk id="3" creationId="{1195A10F-0A3D-C0AE-2606-D524501031CA}"/>
          </ac:picMkLst>
        </pc:picChg>
      </pc:sldChg>
      <pc:sldChg chg="addSp modSp mod">
        <pc:chgData name="Peter Willcocks" userId="b48366c729da13f0" providerId="LiveId" clId="{DDDF146A-027C-4D9F-A703-189DBA5F4E25}" dt="2025-02-06T12:06:46.962" v="447" actId="1076"/>
        <pc:sldMkLst>
          <pc:docMk/>
          <pc:sldMk cId="3566646398" sldId="315"/>
        </pc:sldMkLst>
        <pc:spChg chg="mod">
          <ac:chgData name="Peter Willcocks" userId="b48366c729da13f0" providerId="LiveId" clId="{DDDF146A-027C-4D9F-A703-189DBA5F4E25}" dt="2025-02-06T12:06:46.962" v="447" actId="1076"/>
          <ac:spMkLst>
            <pc:docMk/>
            <pc:sldMk cId="3566646398" sldId="315"/>
            <ac:spMk id="5" creationId="{1B07C49E-AFFC-EC46-8930-E4D428F5F943}"/>
          </ac:spMkLst>
        </pc:spChg>
        <pc:picChg chg="add mod">
          <ac:chgData name="Peter Willcocks" userId="b48366c729da13f0" providerId="LiveId" clId="{DDDF146A-027C-4D9F-A703-189DBA5F4E25}" dt="2025-02-06T12:06:43.477" v="446" actId="1076"/>
          <ac:picMkLst>
            <pc:docMk/>
            <pc:sldMk cId="3566646398" sldId="315"/>
            <ac:picMk id="6" creationId="{1B54F092-8327-0583-F226-DE0BF8EC4F30}"/>
          </ac:picMkLst>
        </pc:picChg>
      </pc:sldChg>
      <pc:sldChg chg="addSp modSp mod">
        <pc:chgData name="Peter Willcocks" userId="b48366c729da13f0" providerId="LiveId" clId="{DDDF146A-027C-4D9F-A703-189DBA5F4E25}" dt="2025-02-06T12:07:24.936" v="475" actId="14100"/>
        <pc:sldMkLst>
          <pc:docMk/>
          <pc:sldMk cId="1398439132" sldId="316"/>
        </pc:sldMkLst>
        <pc:spChg chg="mod">
          <ac:chgData name="Peter Willcocks" userId="b48366c729da13f0" providerId="LiveId" clId="{DDDF146A-027C-4D9F-A703-189DBA5F4E25}" dt="2025-02-06T12:07:10.938" v="472" actId="14100"/>
          <ac:spMkLst>
            <pc:docMk/>
            <pc:sldMk cId="1398439132" sldId="316"/>
            <ac:spMk id="5" creationId="{1B07C49E-AFFC-EC46-8930-E4D428F5F943}"/>
          </ac:spMkLst>
        </pc:spChg>
        <pc:picChg chg="add mod">
          <ac:chgData name="Peter Willcocks" userId="b48366c729da13f0" providerId="LiveId" clId="{DDDF146A-027C-4D9F-A703-189DBA5F4E25}" dt="2025-02-06T12:07:24.936" v="475" actId="14100"/>
          <ac:picMkLst>
            <pc:docMk/>
            <pc:sldMk cId="1398439132" sldId="316"/>
            <ac:picMk id="6" creationId="{92FA5398-0656-354C-8F66-4FCAF8DF913B}"/>
          </ac:picMkLst>
        </pc:picChg>
      </pc:sldChg>
      <pc:sldChg chg="addSp modSp mod">
        <pc:chgData name="Peter Willcocks" userId="b48366c729da13f0" providerId="LiveId" clId="{DDDF146A-027C-4D9F-A703-189DBA5F4E25}" dt="2025-02-06T12:14:44.486" v="669" actId="1076"/>
        <pc:sldMkLst>
          <pc:docMk/>
          <pc:sldMk cId="3975168428" sldId="317"/>
        </pc:sldMkLst>
        <pc:spChg chg="mod">
          <ac:chgData name="Peter Willcocks" userId="b48366c729da13f0" providerId="LiveId" clId="{DDDF146A-027C-4D9F-A703-189DBA5F4E25}" dt="2025-02-06T12:14:42.703" v="668" actId="1076"/>
          <ac:spMkLst>
            <pc:docMk/>
            <pc:sldMk cId="3975168428" sldId="317"/>
            <ac:spMk id="5" creationId="{1B07C49E-AFFC-EC46-8930-E4D428F5F943}"/>
          </ac:spMkLst>
        </pc:spChg>
        <pc:picChg chg="add mod">
          <ac:chgData name="Peter Willcocks" userId="b48366c729da13f0" providerId="LiveId" clId="{DDDF146A-027C-4D9F-A703-189DBA5F4E25}" dt="2025-02-06T12:14:44.486" v="669" actId="1076"/>
          <ac:picMkLst>
            <pc:docMk/>
            <pc:sldMk cId="3975168428" sldId="317"/>
            <ac:picMk id="6" creationId="{AAF1E957-A8DE-276B-9E16-53F7A8E9AE7A}"/>
          </ac:picMkLst>
        </pc:picChg>
      </pc:sldChg>
      <pc:sldChg chg="addSp delSp modSp mod">
        <pc:chgData name="Peter Willcocks" userId="b48366c729da13f0" providerId="LiveId" clId="{DDDF146A-027C-4D9F-A703-189DBA5F4E25}" dt="2025-02-06T12:21:09.227" v="1059" actId="20577"/>
        <pc:sldMkLst>
          <pc:docMk/>
          <pc:sldMk cId="239597884" sldId="318"/>
        </pc:sldMkLst>
        <pc:spChg chg="mod">
          <ac:chgData name="Peter Willcocks" userId="b48366c729da13f0" providerId="LiveId" clId="{DDDF146A-027C-4D9F-A703-189DBA5F4E25}" dt="2025-02-06T12:21:09.227" v="1059" actId="20577"/>
          <ac:spMkLst>
            <pc:docMk/>
            <pc:sldMk cId="239597884" sldId="318"/>
            <ac:spMk id="5" creationId="{85D9F803-CDBC-C74C-AF1B-2B5937D1C241}"/>
          </ac:spMkLst>
        </pc:spChg>
        <pc:spChg chg="mod">
          <ac:chgData name="Peter Willcocks" userId="b48366c729da13f0" providerId="LiveId" clId="{DDDF146A-027C-4D9F-A703-189DBA5F4E25}" dt="2025-02-06T12:19:45.067" v="922" actId="20577"/>
          <ac:spMkLst>
            <pc:docMk/>
            <pc:sldMk cId="239597884" sldId="318"/>
            <ac:spMk id="8" creationId="{2E0ECA32-E146-40DA-85CD-9677244BC3EC}"/>
          </ac:spMkLst>
        </pc:spChg>
        <pc:picChg chg="add del mod">
          <ac:chgData name="Peter Willcocks" userId="b48366c729da13f0" providerId="LiveId" clId="{DDDF146A-027C-4D9F-A703-189DBA5F4E25}" dt="2025-02-06T12:19:34.224" v="898" actId="478"/>
          <ac:picMkLst>
            <pc:docMk/>
            <pc:sldMk cId="239597884" sldId="318"/>
            <ac:picMk id="4" creationId="{EE46C2A8-30FE-A81F-B371-0AA68EF1D635}"/>
          </ac:picMkLst>
        </pc:picChg>
        <pc:picChg chg="add mod">
          <ac:chgData name="Peter Willcocks" userId="b48366c729da13f0" providerId="LiveId" clId="{DDDF146A-027C-4D9F-A703-189DBA5F4E25}" dt="2025-02-06T12:20:20.574" v="934" actId="14100"/>
          <ac:picMkLst>
            <pc:docMk/>
            <pc:sldMk cId="239597884" sldId="318"/>
            <ac:picMk id="12290" creationId="{9657B3D6-12E3-6EEA-DAD3-0F025E1F2B90}"/>
          </ac:picMkLst>
        </pc:picChg>
        <pc:picChg chg="add mod">
          <ac:chgData name="Peter Willcocks" userId="b48366c729da13f0" providerId="LiveId" clId="{DDDF146A-027C-4D9F-A703-189DBA5F4E25}" dt="2025-02-06T12:20:31.345" v="940" actId="1076"/>
          <ac:picMkLst>
            <pc:docMk/>
            <pc:sldMk cId="239597884" sldId="318"/>
            <ac:picMk id="12292" creationId="{F896AE9C-1456-2CA5-FF2A-E1733856FB12}"/>
          </ac:picMkLst>
        </pc:picChg>
      </pc:sldChg>
      <pc:sldChg chg="addSp delSp modSp mod">
        <pc:chgData name="Peter Willcocks" userId="b48366c729da13f0" providerId="LiveId" clId="{DDDF146A-027C-4D9F-A703-189DBA5F4E25}" dt="2025-02-06T12:26:31.266" v="1250" actId="20577"/>
        <pc:sldMkLst>
          <pc:docMk/>
          <pc:sldMk cId="232499080" sldId="319"/>
        </pc:sldMkLst>
        <pc:spChg chg="mod">
          <ac:chgData name="Peter Willcocks" userId="b48366c729da13f0" providerId="LiveId" clId="{DDDF146A-027C-4D9F-A703-189DBA5F4E25}" dt="2025-02-06T12:26:31.266" v="1250" actId="20577"/>
          <ac:spMkLst>
            <pc:docMk/>
            <pc:sldMk cId="232499080" sldId="319"/>
            <ac:spMk id="5" creationId="{85D9F803-CDBC-C74C-AF1B-2B5937D1C241}"/>
          </ac:spMkLst>
        </pc:spChg>
        <pc:spChg chg="mod">
          <ac:chgData name="Peter Willcocks" userId="b48366c729da13f0" providerId="LiveId" clId="{DDDF146A-027C-4D9F-A703-189DBA5F4E25}" dt="2025-02-06T12:26:24.639" v="1247" actId="20577"/>
          <ac:spMkLst>
            <pc:docMk/>
            <pc:sldMk cId="232499080" sldId="319"/>
            <ac:spMk id="8" creationId="{34C97452-C78A-4701-B8AB-ABFE63D5BEDE}"/>
          </ac:spMkLst>
        </pc:spChg>
        <pc:picChg chg="add mod">
          <ac:chgData name="Peter Willcocks" userId="b48366c729da13f0" providerId="LiveId" clId="{DDDF146A-027C-4D9F-A703-189DBA5F4E25}" dt="2025-02-06T12:25:56.900" v="1196" actId="1076"/>
          <ac:picMkLst>
            <pc:docMk/>
            <pc:sldMk cId="232499080" sldId="319"/>
            <ac:picMk id="4" creationId="{B7BE92FA-8A0B-8B12-B415-C4E16357FC8A}"/>
          </ac:picMkLst>
        </pc:picChg>
        <pc:picChg chg="add del mod">
          <ac:chgData name="Peter Willcocks" userId="b48366c729da13f0" providerId="LiveId" clId="{DDDF146A-027C-4D9F-A703-189DBA5F4E25}" dt="2025-02-06T12:25:50.682" v="1193" actId="478"/>
          <ac:picMkLst>
            <pc:docMk/>
            <pc:sldMk cId="232499080" sldId="319"/>
            <ac:picMk id="13314" creationId="{1BFCDC0E-2E65-5AF1-A4EB-42F0795F6461}"/>
          </ac:picMkLst>
        </pc:picChg>
      </pc:sldChg>
      <pc:sldChg chg="addSp delSp modSp mod">
        <pc:chgData name="Peter Willcocks" userId="b48366c729da13f0" providerId="LiveId" clId="{DDDF146A-027C-4D9F-A703-189DBA5F4E25}" dt="2025-02-06T12:38:22.138" v="1683"/>
        <pc:sldMkLst>
          <pc:docMk/>
          <pc:sldMk cId="3645034231" sldId="320"/>
        </pc:sldMkLst>
        <pc:spChg chg="mod">
          <ac:chgData name="Peter Willcocks" userId="b48366c729da13f0" providerId="LiveId" clId="{DDDF146A-027C-4D9F-A703-189DBA5F4E25}" dt="2025-02-06T12:38:22.138" v="1683"/>
          <ac:spMkLst>
            <pc:docMk/>
            <pc:sldMk cId="3645034231" sldId="320"/>
            <ac:spMk id="5" creationId="{1B07C49E-AFFC-EC46-8930-E4D428F5F943}"/>
          </ac:spMkLst>
        </pc:spChg>
        <pc:picChg chg="add del mod">
          <ac:chgData name="Peter Willcocks" userId="b48366c729da13f0" providerId="LiveId" clId="{DDDF146A-027C-4D9F-A703-189DBA5F4E25}" dt="2025-02-06T12:37:54.184" v="1680" actId="478"/>
          <ac:picMkLst>
            <pc:docMk/>
            <pc:sldMk cId="3645034231" sldId="320"/>
            <ac:picMk id="3" creationId="{3B00C778-7E2B-5728-C0D2-2B234C1D6899}"/>
          </ac:picMkLst>
        </pc:picChg>
        <pc:picChg chg="add mod">
          <ac:chgData name="Peter Willcocks" userId="b48366c729da13f0" providerId="LiveId" clId="{DDDF146A-027C-4D9F-A703-189DBA5F4E25}" dt="2025-02-06T12:38:14.716" v="1682" actId="1076"/>
          <ac:picMkLst>
            <pc:docMk/>
            <pc:sldMk cId="3645034231" sldId="320"/>
            <ac:picMk id="7" creationId="{0FE8633F-BDA6-486B-C3C3-AA1F8AE93E72}"/>
          </ac:picMkLst>
        </pc:picChg>
      </pc:sldChg>
      <pc:sldChg chg="addSp modSp mod">
        <pc:chgData name="Peter Willcocks" userId="b48366c729da13f0" providerId="LiveId" clId="{DDDF146A-027C-4D9F-A703-189DBA5F4E25}" dt="2025-02-06T12:29:38" v="1416" actId="1076"/>
        <pc:sldMkLst>
          <pc:docMk/>
          <pc:sldMk cId="700132931" sldId="322"/>
        </pc:sldMkLst>
        <pc:spChg chg="mod">
          <ac:chgData name="Peter Willcocks" userId="b48366c729da13f0" providerId="LiveId" clId="{DDDF146A-027C-4D9F-A703-189DBA5F4E25}" dt="2025-02-06T12:29:31.587" v="1414" actId="33524"/>
          <ac:spMkLst>
            <pc:docMk/>
            <pc:sldMk cId="700132931" sldId="322"/>
            <ac:spMk id="5" creationId="{85D9F803-CDBC-C74C-AF1B-2B5937D1C241}"/>
          </ac:spMkLst>
        </pc:spChg>
        <pc:spChg chg="mod">
          <ac:chgData name="Peter Willcocks" userId="b48366c729da13f0" providerId="LiveId" clId="{DDDF146A-027C-4D9F-A703-189DBA5F4E25}" dt="2025-02-06T12:27:51.451" v="1279" actId="5793"/>
          <ac:spMkLst>
            <pc:docMk/>
            <pc:sldMk cId="700132931" sldId="322"/>
            <ac:spMk id="8" creationId="{9456A072-47A6-4424-9ABE-F398119040DD}"/>
          </ac:spMkLst>
        </pc:spChg>
        <pc:picChg chg="add mod">
          <ac:chgData name="Peter Willcocks" userId="b48366c729da13f0" providerId="LiveId" clId="{DDDF146A-027C-4D9F-A703-189DBA5F4E25}" dt="2025-02-06T12:29:38" v="1416" actId="1076"/>
          <ac:picMkLst>
            <pc:docMk/>
            <pc:sldMk cId="700132931" sldId="322"/>
            <ac:picMk id="4" creationId="{F5F069D5-1029-B710-4771-81CCB8A5657E}"/>
          </ac:picMkLst>
        </pc:picChg>
      </pc:sldChg>
      <pc:sldChg chg="addSp modSp mod">
        <pc:chgData name="Peter Willcocks" userId="b48366c729da13f0" providerId="LiveId" clId="{DDDF146A-027C-4D9F-A703-189DBA5F4E25}" dt="2025-02-06T12:31:13" v="1559" actId="20577"/>
        <pc:sldMkLst>
          <pc:docMk/>
          <pc:sldMk cId="1866160706" sldId="323"/>
        </pc:sldMkLst>
        <pc:spChg chg="mod">
          <ac:chgData name="Peter Willcocks" userId="b48366c729da13f0" providerId="LiveId" clId="{DDDF146A-027C-4D9F-A703-189DBA5F4E25}" dt="2025-02-06T12:31:13" v="1559" actId="20577"/>
          <ac:spMkLst>
            <pc:docMk/>
            <pc:sldMk cId="1866160706" sldId="323"/>
            <ac:spMk id="5" creationId="{85D9F803-CDBC-C74C-AF1B-2B5937D1C241}"/>
          </ac:spMkLst>
        </pc:spChg>
        <pc:spChg chg="mod">
          <ac:chgData name="Peter Willcocks" userId="b48366c729da13f0" providerId="LiveId" clId="{DDDF146A-027C-4D9F-A703-189DBA5F4E25}" dt="2025-02-06T12:30:20.333" v="1466" actId="20577"/>
          <ac:spMkLst>
            <pc:docMk/>
            <pc:sldMk cId="1866160706" sldId="323"/>
            <ac:spMk id="8" creationId="{4EF94599-779E-457E-B57B-6063EBF7A840}"/>
          </ac:spMkLst>
        </pc:spChg>
        <pc:picChg chg="add mod">
          <ac:chgData name="Peter Willcocks" userId="b48366c729da13f0" providerId="LiveId" clId="{DDDF146A-027C-4D9F-A703-189DBA5F4E25}" dt="2025-02-06T12:30:40.230" v="1474" actId="14100"/>
          <ac:picMkLst>
            <pc:docMk/>
            <pc:sldMk cId="1866160706" sldId="323"/>
            <ac:picMk id="4" creationId="{51D8C8D9-E1E9-EFA3-30F9-56371B2BA465}"/>
          </ac:picMkLst>
        </pc:picChg>
      </pc:sldChg>
      <pc:sldChg chg="addSp delSp modSp mod">
        <pc:chgData name="Peter Willcocks" userId="b48366c729da13f0" providerId="LiveId" clId="{DDDF146A-027C-4D9F-A703-189DBA5F4E25}" dt="2025-02-06T12:35:56.262" v="1666" actId="20577"/>
        <pc:sldMkLst>
          <pc:docMk/>
          <pc:sldMk cId="252359608" sldId="324"/>
        </pc:sldMkLst>
        <pc:spChg chg="mod">
          <ac:chgData name="Peter Willcocks" userId="b48366c729da13f0" providerId="LiveId" clId="{DDDF146A-027C-4D9F-A703-189DBA5F4E25}" dt="2025-02-06T12:35:36.011" v="1643" actId="20577"/>
          <ac:spMkLst>
            <pc:docMk/>
            <pc:sldMk cId="252359608" sldId="324"/>
            <ac:spMk id="5" creationId="{85D9F803-CDBC-C74C-AF1B-2B5937D1C241}"/>
          </ac:spMkLst>
        </pc:spChg>
        <pc:spChg chg="mod">
          <ac:chgData name="Peter Willcocks" userId="b48366c729da13f0" providerId="LiveId" clId="{DDDF146A-027C-4D9F-A703-189DBA5F4E25}" dt="2025-02-06T12:35:56.262" v="1666" actId="20577"/>
          <ac:spMkLst>
            <pc:docMk/>
            <pc:sldMk cId="252359608" sldId="324"/>
            <ac:spMk id="12" creationId="{4D271BF5-BAA1-4CEB-A575-76A097FABBBA}"/>
          </ac:spMkLst>
        </pc:spChg>
        <pc:picChg chg="add del mod">
          <ac:chgData name="Peter Willcocks" userId="b48366c729da13f0" providerId="LiveId" clId="{DDDF146A-027C-4D9F-A703-189DBA5F4E25}" dt="2025-02-06T12:31:51.694" v="1568" actId="478"/>
          <ac:picMkLst>
            <pc:docMk/>
            <pc:sldMk cId="252359608" sldId="324"/>
            <ac:picMk id="4" creationId="{AB763062-81B6-CEC7-FD9A-E7A3C9053796}"/>
          </ac:picMkLst>
        </pc:picChg>
        <pc:picChg chg="add mod modCrop">
          <ac:chgData name="Peter Willcocks" userId="b48366c729da13f0" providerId="LiveId" clId="{DDDF146A-027C-4D9F-A703-189DBA5F4E25}" dt="2025-02-06T12:35:07.851" v="1574" actId="1076"/>
          <ac:picMkLst>
            <pc:docMk/>
            <pc:sldMk cId="252359608" sldId="324"/>
            <ac:picMk id="6" creationId="{E7D9358F-78D4-4E85-84A7-02D5123A057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34020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76430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54311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241814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176630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976764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829809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583783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BE333-3096-3998-6372-A6F81C21D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2A5F0-750A-E27D-66D4-9FB50A53C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B80BE7-71B6-B9BC-DF37-14D10096E9B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E99426E-0EE2-1A7E-21E6-BBAE094FBCA6}"/>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1595222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04B8D-0E26-CAA2-5F70-BD3571276A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63A10F-B8DE-44BE-0D49-B0E3B4A207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1C425-1EA1-1F1C-20E5-2EAF3A55D8A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E81025A-E13B-ADA9-C9F3-F664D7A4A776}"/>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25479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jwillcocks/Data-Science-Capstone-Project-/blob/9acdcea36d7045edb90a573b68ba1ed42a075b9f/3%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jwillcocks/Data-Science-Capstone-Project-/blob/9acdcea36d7045edb90a573b68ba1ed42a075b9f/5%20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pjwillcocks/Data-Science-Capstone-Project-/blob/48851813f85aa047d3ae0a337874041cd807562a/4%20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jwillcocks/Data-Science-Capstone-Project-/blob/9acdcea36d7045edb90a573b68ba1ed42a075b9f/6%2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jwillcocks/Data-Science-Capstone-Project-/blob/9acdcea36d7045edb90a573b68ba1ed42a075b9f/7%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pjwillcocks/Data-Science-Capstone-Project-/blob/9acdcea36d7045edb90a573b68ba1ed42a075b9f/8%20SpaceX_Machine%20Learning%20Prediction_Part_5.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pjwillcocks/Data-Science-Capstone-Project-/blob/9acdcea36d7045edb90a573b68ba1ed42a075b9f/1%20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jwillcocks/Data-Science-Capstone-Project-/blob/9acdcea36d7045edb90a573b68ba1ed42a075b9f/2%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Peter Willcocks	</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February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430FAAC9-CB23-D24F-389E-5C835D8B526D}"/>
              </a:ext>
            </a:extLst>
          </p:cNvPr>
          <p:cNvSpPr txBox="1">
            <a:spLocks/>
          </p:cNvSpPr>
          <p:nvPr/>
        </p:nvSpPr>
        <p:spPr>
          <a:xfrm>
            <a:off x="770011"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First Stage – Deal with missing values in SpaceX API data</a:t>
            </a: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Second Stage – Assign categorical variable of success and failure to each flight </a:t>
            </a: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1800" dirty="0">
              <a:solidFill>
                <a:schemeClr val="accent3">
                  <a:lumMod val="25000"/>
                </a:schemeClr>
              </a:solidFill>
              <a:latin typeface="Abadi" panose="020B0604020104020204" pitchFamily="34" charset="0"/>
              <a:hlinkClick r:id="rId3"/>
            </a:endParaRP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hlinkClick r:id="rId3"/>
              </a:rPr>
              <a:t>https://github.com/pjwillcocks/Data-Science-Capstone-Project-/blob/9acdcea36d7045edb90a573b68ba1ed42a075b9f/3%20labs-jupyter-spacex-Data%20wrangling.ipynb</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3" name="Rectangle: Rounded Corners 2">
            <a:extLst>
              <a:ext uri="{FF2B5EF4-FFF2-40B4-BE49-F238E27FC236}">
                <a16:creationId xmlns:a16="http://schemas.microsoft.com/office/drawing/2014/main" id="{F98C3EA3-BA97-8350-1E93-EEB8BB815BE3}"/>
              </a:ext>
            </a:extLst>
          </p:cNvPr>
          <p:cNvSpPr/>
          <p:nvPr/>
        </p:nvSpPr>
        <p:spPr>
          <a:xfrm>
            <a:off x="870857" y="2525486"/>
            <a:ext cx="1197429" cy="6640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Identify null values</a:t>
            </a:r>
            <a:endParaRPr lang="en-FI" sz="1200" dirty="0"/>
          </a:p>
        </p:txBody>
      </p:sp>
      <p:sp>
        <p:nvSpPr>
          <p:cNvPr id="6" name="Rectangle: Rounded Corners 5">
            <a:extLst>
              <a:ext uri="{FF2B5EF4-FFF2-40B4-BE49-F238E27FC236}">
                <a16:creationId xmlns:a16="http://schemas.microsoft.com/office/drawing/2014/main" id="{BA2A8727-A809-3C7F-F627-FC52CDBD9343}"/>
              </a:ext>
            </a:extLst>
          </p:cNvPr>
          <p:cNvSpPr/>
          <p:nvPr/>
        </p:nvSpPr>
        <p:spPr>
          <a:xfrm>
            <a:off x="2656114" y="2525486"/>
            <a:ext cx="1415143" cy="6640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Calculate mean value of feature with missing data </a:t>
            </a:r>
            <a:endParaRPr lang="en-FI" sz="1200" dirty="0"/>
          </a:p>
        </p:txBody>
      </p:sp>
      <p:sp>
        <p:nvSpPr>
          <p:cNvPr id="7" name="Rectangle: Rounded Corners 6">
            <a:extLst>
              <a:ext uri="{FF2B5EF4-FFF2-40B4-BE49-F238E27FC236}">
                <a16:creationId xmlns:a16="http://schemas.microsoft.com/office/drawing/2014/main" id="{2FA292CE-954D-DCC6-8E21-5B5FC8AE6BAD}"/>
              </a:ext>
            </a:extLst>
          </p:cNvPr>
          <p:cNvSpPr/>
          <p:nvPr/>
        </p:nvSpPr>
        <p:spPr>
          <a:xfrm>
            <a:off x="4659085" y="2525486"/>
            <a:ext cx="1415143" cy="6640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Replace missing data with mean value </a:t>
            </a:r>
            <a:endParaRPr lang="en-FI" sz="1200" dirty="0"/>
          </a:p>
        </p:txBody>
      </p:sp>
      <p:cxnSp>
        <p:nvCxnSpPr>
          <p:cNvPr id="10" name="Straight Arrow Connector 9">
            <a:extLst>
              <a:ext uri="{FF2B5EF4-FFF2-40B4-BE49-F238E27FC236}">
                <a16:creationId xmlns:a16="http://schemas.microsoft.com/office/drawing/2014/main" id="{E8005A33-22A5-9BC8-211E-B24B834816C7}"/>
              </a:ext>
            </a:extLst>
          </p:cNvPr>
          <p:cNvCxnSpPr/>
          <p:nvPr/>
        </p:nvCxnSpPr>
        <p:spPr>
          <a:xfrm>
            <a:off x="2155371" y="2830285"/>
            <a:ext cx="500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49FB601-F138-0991-2E95-5EF103F50C16}"/>
              </a:ext>
            </a:extLst>
          </p:cNvPr>
          <p:cNvCxnSpPr/>
          <p:nvPr/>
        </p:nvCxnSpPr>
        <p:spPr>
          <a:xfrm>
            <a:off x="4158342" y="2841170"/>
            <a:ext cx="5007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88E9171A-E6CF-C811-1F44-F2D3C96A9900}"/>
              </a:ext>
            </a:extLst>
          </p:cNvPr>
          <p:cNvSpPr/>
          <p:nvPr/>
        </p:nvSpPr>
        <p:spPr>
          <a:xfrm>
            <a:off x="870857" y="4169228"/>
            <a:ext cx="1197429"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Calculate number launches each site </a:t>
            </a:r>
            <a:endParaRPr lang="en-FI" sz="1200" dirty="0"/>
          </a:p>
        </p:txBody>
      </p:sp>
      <p:sp>
        <p:nvSpPr>
          <p:cNvPr id="13" name="Rectangle: Rounded Corners 12">
            <a:extLst>
              <a:ext uri="{FF2B5EF4-FFF2-40B4-BE49-F238E27FC236}">
                <a16:creationId xmlns:a16="http://schemas.microsoft.com/office/drawing/2014/main" id="{24521906-8092-1123-C8D6-31A2BDBAA466}"/>
              </a:ext>
            </a:extLst>
          </p:cNvPr>
          <p:cNvSpPr/>
          <p:nvPr/>
        </p:nvSpPr>
        <p:spPr>
          <a:xfrm>
            <a:off x="2529487" y="4169228"/>
            <a:ext cx="1197429"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Calculate number and occurrence of each orbit</a:t>
            </a:r>
            <a:endParaRPr lang="en-FI" sz="1200" dirty="0"/>
          </a:p>
        </p:txBody>
      </p:sp>
      <p:sp>
        <p:nvSpPr>
          <p:cNvPr id="14" name="Rectangle: Rounded Corners 13">
            <a:extLst>
              <a:ext uri="{FF2B5EF4-FFF2-40B4-BE49-F238E27FC236}">
                <a16:creationId xmlns:a16="http://schemas.microsoft.com/office/drawing/2014/main" id="{2C26B571-C850-B22F-3317-40B71138C2F7}"/>
              </a:ext>
            </a:extLst>
          </p:cNvPr>
          <p:cNvSpPr/>
          <p:nvPr/>
        </p:nvSpPr>
        <p:spPr>
          <a:xfrm>
            <a:off x="4195687" y="4169228"/>
            <a:ext cx="1197429"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Calculate mission outcome from each orbit</a:t>
            </a:r>
            <a:endParaRPr lang="en-FI" sz="1200" dirty="0"/>
          </a:p>
        </p:txBody>
      </p:sp>
      <p:sp>
        <p:nvSpPr>
          <p:cNvPr id="16" name="Rectangle: Rounded Corners 15">
            <a:extLst>
              <a:ext uri="{FF2B5EF4-FFF2-40B4-BE49-F238E27FC236}">
                <a16:creationId xmlns:a16="http://schemas.microsoft.com/office/drawing/2014/main" id="{4D8F1124-92D2-88C5-2615-529A8DB2C379}"/>
              </a:ext>
            </a:extLst>
          </p:cNvPr>
          <p:cNvSpPr/>
          <p:nvPr/>
        </p:nvSpPr>
        <p:spPr>
          <a:xfrm>
            <a:off x="5936940" y="4169228"/>
            <a:ext cx="1488469"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Create column and label for landing outcome, good or bad</a:t>
            </a:r>
            <a:endParaRPr lang="en-FI" sz="1200" dirty="0"/>
          </a:p>
        </p:txBody>
      </p:sp>
      <p:sp>
        <p:nvSpPr>
          <p:cNvPr id="17" name="Rectangle: Rounded Corners 16">
            <a:extLst>
              <a:ext uri="{FF2B5EF4-FFF2-40B4-BE49-F238E27FC236}">
                <a16:creationId xmlns:a16="http://schemas.microsoft.com/office/drawing/2014/main" id="{7B380C96-9BFD-327B-90F3-2FB34702E114}"/>
              </a:ext>
            </a:extLst>
          </p:cNvPr>
          <p:cNvSpPr/>
          <p:nvPr/>
        </p:nvSpPr>
        <p:spPr>
          <a:xfrm>
            <a:off x="7970537" y="4158340"/>
            <a:ext cx="1488469"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t>Assign categorical variable for success and failure for each landing outcome </a:t>
            </a:r>
            <a:endParaRPr lang="en-FI" sz="1200" dirty="0"/>
          </a:p>
        </p:txBody>
      </p:sp>
      <p:cxnSp>
        <p:nvCxnSpPr>
          <p:cNvPr id="19" name="Straight Arrow Connector 18">
            <a:extLst>
              <a:ext uri="{FF2B5EF4-FFF2-40B4-BE49-F238E27FC236}">
                <a16:creationId xmlns:a16="http://schemas.microsoft.com/office/drawing/2014/main" id="{481BCDF7-C1B8-BA68-0ADD-A6A060A9AE21}"/>
              </a:ext>
            </a:extLst>
          </p:cNvPr>
          <p:cNvCxnSpPr/>
          <p:nvPr/>
        </p:nvCxnSpPr>
        <p:spPr>
          <a:xfrm>
            <a:off x="2169132" y="4561113"/>
            <a:ext cx="360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0758A38-E4CE-527C-A5DB-94F3DDE76513}"/>
              </a:ext>
            </a:extLst>
          </p:cNvPr>
          <p:cNvCxnSpPr/>
          <p:nvPr/>
        </p:nvCxnSpPr>
        <p:spPr>
          <a:xfrm>
            <a:off x="3835332" y="4561113"/>
            <a:ext cx="360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125D9B5-DE6C-46C3-C285-3590B96A7FD4}"/>
              </a:ext>
            </a:extLst>
          </p:cNvPr>
          <p:cNvCxnSpPr>
            <a:cxnSpLocks/>
          </p:cNvCxnSpPr>
          <p:nvPr/>
        </p:nvCxnSpPr>
        <p:spPr>
          <a:xfrm>
            <a:off x="5576585" y="4561113"/>
            <a:ext cx="360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223623-DCEC-8E8E-6EB3-4D195CD3BD57}"/>
              </a:ext>
            </a:extLst>
          </p:cNvPr>
          <p:cNvCxnSpPr>
            <a:cxnSpLocks/>
          </p:cNvCxnSpPr>
          <p:nvPr/>
        </p:nvCxnSpPr>
        <p:spPr>
          <a:xfrm>
            <a:off x="7610182" y="4550224"/>
            <a:ext cx="360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173708"/>
            <a:ext cx="3442760" cy="2510583"/>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p>
          <a:p>
            <a:pPr marL="0" indent="0">
              <a:lnSpc>
                <a:spcPct val="100000"/>
              </a:lnSpc>
              <a:spcBef>
                <a:spcPts val="1400"/>
              </a:spcBef>
              <a:buNone/>
            </a:pPr>
            <a:r>
              <a:rPr lang="en-US" sz="1600" dirty="0">
                <a:solidFill>
                  <a:schemeClr val="accent3">
                    <a:lumMod val="25000"/>
                  </a:schemeClr>
                </a:solidFill>
                <a:latin typeface="Abadi"/>
                <a:hlinkClick r:id="rId3"/>
              </a:rPr>
              <a:t>https://github.com/pjwillcocks/Data-Science-Capstone-Project-/blob/9acdcea36d7045edb90a573b68ba1ed42a075b9f/5%20edadataviz.ipynb</a:t>
            </a:r>
            <a:endParaRPr lang="en-US" sz="16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cxnSp>
        <p:nvCxnSpPr>
          <p:cNvPr id="6" name="Straight Connector 5">
            <a:extLst>
              <a:ext uri="{FF2B5EF4-FFF2-40B4-BE49-F238E27FC236}">
                <a16:creationId xmlns:a16="http://schemas.microsoft.com/office/drawing/2014/main" id="{1097A394-8E76-1C2D-990E-F08D22C48FDF}"/>
              </a:ext>
            </a:extLst>
          </p:cNvPr>
          <p:cNvCxnSpPr/>
          <p:nvPr/>
        </p:nvCxnSpPr>
        <p:spPr>
          <a:xfrm>
            <a:off x="4582886" y="1730829"/>
            <a:ext cx="0" cy="4696382"/>
          </a:xfrm>
          <a:prstGeom prst="line">
            <a:avLst/>
          </a:prstGeom>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3F03E3A8-A248-65FC-DCB0-05CE104EC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3988" y="1471378"/>
            <a:ext cx="5413533" cy="2072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E50215F-94F6-A70F-C442-6E473278C4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031" y="3949915"/>
            <a:ext cx="2979724" cy="22873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23A5505-3D92-6E62-5F5F-EC6543CC1B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7214" y="3927426"/>
            <a:ext cx="3038315" cy="2332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We applied EDA with SQL to get insight from the data. We wrote queries to establish elements such as the following:</a:t>
            </a:r>
          </a:p>
          <a:p>
            <a:pPr lvl="1">
              <a:lnSpc>
                <a:spcPct val="100000"/>
              </a:lnSpc>
              <a:spcBef>
                <a:spcPts val="1400"/>
              </a:spcBef>
              <a:buFontTx/>
              <a:buChar char="-"/>
            </a:pPr>
            <a:r>
              <a:rPr lang="en-US" sz="16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6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6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6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600" dirty="0">
                <a:solidFill>
                  <a:schemeClr val="bg2">
                    <a:lumMod val="50000"/>
                  </a:schemeClr>
                </a:solidFill>
                <a:latin typeface="Abadi"/>
              </a:rPr>
              <a:t>The failed landing outcomes in drone ship, their booster version and launch site names.</a:t>
            </a:r>
          </a:p>
          <a:p>
            <a:pPr marL="457200" lvl="1" indent="0">
              <a:lnSpc>
                <a:spcPct val="100000"/>
              </a:lnSpc>
              <a:spcBef>
                <a:spcPts val="1400"/>
              </a:spcBef>
              <a:buNone/>
            </a:pPr>
            <a:endParaRPr lang="en-US" sz="1600" dirty="0">
              <a:solidFill>
                <a:schemeClr val="accent3">
                  <a:lumMod val="25000"/>
                </a:schemeClr>
              </a:solidFill>
              <a:latin typeface="Abadi"/>
            </a:endParaRPr>
          </a:p>
          <a:p>
            <a:r>
              <a:rPr lang="en-US" sz="1600" dirty="0">
                <a:hlinkClick r:id="rId4"/>
              </a:rPr>
              <a:t>https://github.com/pjwillcocks/Data-Science-Capstone-Project-/blob/48851813f85aa047d3ae0a337874041cd807562a/4%20jupyter-labs-eda-sql-coursera_sqllite.ipynb</a:t>
            </a: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16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16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16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6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600" dirty="0">
                <a:solidFill>
                  <a:schemeClr val="bg2">
                    <a:lumMod val="50000"/>
                  </a:schemeClr>
                </a:solidFill>
                <a:latin typeface="Abadi" panose="020B0604020104020204" pitchFamily="34" charset="0"/>
              </a:rPr>
              <a:t>Do launch sites keep certain distance away from cities.</a:t>
            </a:r>
          </a:p>
          <a:p>
            <a:endParaRPr lang="en-US" dirty="0"/>
          </a:p>
          <a:p>
            <a:r>
              <a:rPr lang="en-US" sz="1600" dirty="0">
                <a:hlinkClick r:id="rId3"/>
              </a:rPr>
              <a:t>https://github.com/pjwillcocks/Data-Science-Capstone-Project-/blob/9acdcea36d7045edb90a573b68ba1ed42a075b9f/6%20lab_jupyter_launch_site_location.ipynb</a:t>
            </a:r>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endParaRPr lang="en-FI" sz="1800" b="0" i="0" u="none" strike="noStrike" baseline="0" dirty="0">
              <a:solidFill>
                <a:srgbClr val="000000"/>
              </a:solidFill>
              <a:latin typeface="Abadi" panose="020B0604020104020204" pitchFamily="34" charset="0"/>
            </a:endParaRPr>
          </a:p>
          <a:p>
            <a:r>
              <a:rPr lang="en-GB" sz="2200" b="0" i="0" u="none" strike="noStrike" baseline="0" dirty="0">
                <a:solidFill>
                  <a:srgbClr val="292929"/>
                </a:solidFill>
                <a:latin typeface="Abadi" panose="020B0604020104020204" pitchFamily="34" charset="0"/>
              </a:rPr>
              <a:t>This combination allowed to quickly </a:t>
            </a:r>
            <a:r>
              <a:rPr lang="en-GB" sz="2200" b="0" i="0" u="none" strike="noStrike" baseline="0" dirty="0" err="1">
                <a:solidFill>
                  <a:srgbClr val="292929"/>
                </a:solidFill>
                <a:latin typeface="Abadi" panose="020B0604020104020204" pitchFamily="34" charset="0"/>
              </a:rPr>
              <a:t>analyze</a:t>
            </a:r>
            <a:r>
              <a:rPr lang="en-GB" sz="2200" b="0" i="0" u="none" strike="noStrike" baseline="0" dirty="0">
                <a:solidFill>
                  <a:srgbClr val="292929"/>
                </a:solidFill>
                <a:latin typeface="Abadi" panose="020B0604020104020204" pitchFamily="34" charset="0"/>
              </a:rPr>
              <a:t> the relation between payloads and launch sites, helping to identify where is best place to launch according to payloads. </a:t>
            </a:r>
            <a:endParaRPr lang="en-US" sz="2200" dirty="0">
              <a:solidFill>
                <a:schemeClr val="accent3">
                  <a:lumMod val="25000"/>
                </a:schemeClr>
              </a:solidFill>
              <a:latin typeface="Abadi" panose="020B0604020104020204" pitchFamily="34" charset="0"/>
            </a:endParaRPr>
          </a:p>
          <a:p>
            <a:pPr marL="0" indent="0">
              <a:buNone/>
            </a:pPr>
            <a:endParaRPr lang="en-US" dirty="0"/>
          </a:p>
          <a:p>
            <a:pPr marL="0" indent="0">
              <a:buNone/>
            </a:pPr>
            <a:r>
              <a:rPr lang="en-US" sz="1800" dirty="0">
                <a:hlinkClick r:id="rId3"/>
              </a:rPr>
              <a:t>https://github.com/pjwillcocks/Data-Science-Capstone-Project-/blob/9acdcea36d7045edb90a573b68ba1ed42a075b9f/7%20spacex_dash_app.py</a:t>
            </a:r>
            <a:endParaRPr lang="en-US" sz="18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loaded the data using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1800" dirty="0">
                <a:solidFill>
                  <a:schemeClr val="accent3">
                    <a:lumMod val="25000"/>
                  </a:schemeClr>
                </a:solidFill>
                <a:latin typeface="Abadi" panose="020B0604020104020204" pitchFamily="34" charset="0"/>
              </a:rPr>
              <a:t>We built different machine learning models and tune different hyperparameters using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18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18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1800" dirty="0">
                <a:solidFill>
                  <a:schemeClr val="accent3">
                    <a:lumMod val="25000"/>
                  </a:schemeClr>
                </a:solidFill>
                <a:latin typeface="Abadi" panose="020B0604020104020204" pitchFamily="34" charset="0"/>
                <a:hlinkClick r:id="rId4"/>
              </a:rPr>
              <a:t>https://github.com/pjwillcocks/Data-Science-Capstone-Project-/blob/9acdcea36d7045edb90a573b68ba1ed42a075b9f/8%20SpaceX_Machine%20Learning%20Prediction_Part_5.ipynb</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A80983B-5741-4820-94D8-2FC4CACE3E04}"/>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91A8B18-A05A-5807-301C-C1BDFB223617}"/>
              </a:ext>
            </a:extLst>
          </p:cNvPr>
          <p:cNvSpPr txBox="1">
            <a:spLocks/>
          </p:cNvSpPr>
          <p:nvPr/>
        </p:nvSpPr>
        <p:spPr>
          <a:xfrm>
            <a:off x="841125" y="1807337"/>
            <a:ext cx="7873647"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gn="l"/>
            <a:endParaRPr lang="en-FI" sz="1800" b="0" i="0" u="none" strike="noStrike" baseline="0" dirty="0">
              <a:solidFill>
                <a:srgbClr val="000000"/>
              </a:solidFill>
              <a:latin typeface="Arial" panose="020B0604020202020204" pitchFamily="34" charset="0"/>
            </a:endParaRPr>
          </a:p>
          <a:p>
            <a:pPr lvl="1"/>
            <a:r>
              <a:rPr lang="en-GB" sz="1400" b="0" i="0" u="none" strike="noStrike" baseline="0" dirty="0">
                <a:solidFill>
                  <a:srgbClr val="292929"/>
                </a:solidFill>
                <a:latin typeface="Abadi" panose="020B0604020104020204" pitchFamily="34" charset="0"/>
              </a:rPr>
              <a:t>Space X uses 4 different launch sites;</a:t>
            </a:r>
          </a:p>
          <a:p>
            <a:pPr lvl="1"/>
            <a:r>
              <a:rPr lang="en-GB" sz="1400" b="0" i="0" u="none" strike="noStrike" baseline="0" dirty="0">
                <a:solidFill>
                  <a:srgbClr val="292929"/>
                </a:solidFill>
                <a:latin typeface="Abadi" panose="020B0604020104020204" pitchFamily="34" charset="0"/>
              </a:rPr>
              <a:t>The first launches were done to Space X itself and NASA;</a:t>
            </a:r>
          </a:p>
          <a:p>
            <a:pPr lvl="1"/>
            <a:r>
              <a:rPr lang="en-GB" sz="1400" b="0" i="0" u="none" strike="noStrike" baseline="0" dirty="0">
                <a:solidFill>
                  <a:srgbClr val="292929"/>
                </a:solidFill>
                <a:latin typeface="Abadi" panose="020B0604020104020204" pitchFamily="34" charset="0"/>
              </a:rPr>
              <a:t>The average payload of F9 v1.1 booster is 2,928 kg;</a:t>
            </a:r>
          </a:p>
          <a:p>
            <a:pPr lvl="1"/>
            <a:r>
              <a:rPr lang="en-GB" sz="1400" b="0" i="0" u="none" strike="noStrike" baseline="0" dirty="0">
                <a:solidFill>
                  <a:srgbClr val="292929"/>
                </a:solidFill>
                <a:latin typeface="Abadi" panose="020B0604020104020204" pitchFamily="34" charset="0"/>
              </a:rPr>
              <a:t>The first success landing outcome happened in 2015 fiver year after the first launch;</a:t>
            </a:r>
          </a:p>
          <a:p>
            <a:pPr lvl="1"/>
            <a:r>
              <a:rPr lang="en-GB" sz="1400" b="0" i="0" u="none" strike="noStrike" baseline="0" dirty="0">
                <a:solidFill>
                  <a:srgbClr val="292929"/>
                </a:solidFill>
                <a:latin typeface="Abadi" panose="020B0604020104020204" pitchFamily="34" charset="0"/>
              </a:rPr>
              <a:t>Many Falcon 9 booster versions were successful at landing in drone ships having payload above the average;</a:t>
            </a:r>
          </a:p>
          <a:p>
            <a:pPr lvl="1"/>
            <a:r>
              <a:rPr lang="en-GB" sz="1400" b="0" i="0" u="none" strike="noStrike" baseline="0" dirty="0">
                <a:solidFill>
                  <a:srgbClr val="292929"/>
                </a:solidFill>
                <a:latin typeface="Abadi" panose="020B0604020104020204" pitchFamily="34" charset="0"/>
              </a:rPr>
              <a:t>Almost 100% of mission outcomes were successful;</a:t>
            </a:r>
          </a:p>
          <a:p>
            <a:pPr lvl="1"/>
            <a:r>
              <a:rPr lang="en-GB" sz="1400" b="0" i="0" u="none" strike="noStrike" baseline="0" dirty="0">
                <a:solidFill>
                  <a:srgbClr val="292929"/>
                </a:solidFill>
                <a:latin typeface="Abadi" panose="020B0604020104020204" pitchFamily="34" charset="0"/>
              </a:rPr>
              <a:t>Two booster versions failed at landing in drone ships in 2015: F9 v1.1 B1012 and F9 v1.1 B1015;</a:t>
            </a:r>
          </a:p>
          <a:p>
            <a:pPr lvl="1"/>
            <a:r>
              <a:rPr lang="en-GB" sz="1400" b="0" i="0" u="none" strike="noStrike" baseline="0" dirty="0">
                <a:solidFill>
                  <a:srgbClr val="292929"/>
                </a:solidFill>
                <a:latin typeface="Abadi" panose="020B0604020104020204" pitchFamily="34" charset="0"/>
              </a:rPr>
              <a:t>The number of landing outcomes became as better as years passed.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A077CAB7-E1D4-66B7-BCF5-75CC0D09E602}"/>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98825871-38E2-B2B3-F9F1-7001E2FBFAA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728287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84355" y="1389075"/>
            <a:ext cx="9913961"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endParaRPr lang="en-FI" sz="1800" b="0" i="0" u="none" strike="noStrike" baseline="0" dirty="0">
              <a:solidFill>
                <a:srgbClr val="000000"/>
              </a:solidFill>
              <a:latin typeface="Abadi" panose="020B0604020104020204" pitchFamily="34" charset="0"/>
            </a:endParaRPr>
          </a:p>
          <a:p>
            <a:r>
              <a:rPr lang="en-GB" sz="1800" b="0" i="0" u="none" strike="noStrike" baseline="0" dirty="0">
                <a:solidFill>
                  <a:srgbClr val="292929"/>
                </a:solidFill>
                <a:latin typeface="Abadi" panose="020B0604020104020204" pitchFamily="34" charset="0"/>
              </a:rPr>
              <a:t>Using interactive analytics was possible to identify that launch sites use to be in safety places, near sea, for example and have a good logistic infrastructure around.</a:t>
            </a:r>
          </a:p>
          <a:p>
            <a:r>
              <a:rPr lang="en-GB" sz="1800" b="0" i="0" u="none" strike="noStrike" baseline="0" dirty="0">
                <a:solidFill>
                  <a:srgbClr val="292929"/>
                </a:solidFill>
                <a:latin typeface="Abadi" panose="020B0604020104020204" pitchFamily="34" charset="0"/>
              </a:rPr>
              <a:t>Most launches happens at east cost launch sites.</a:t>
            </a:r>
          </a:p>
          <a:p>
            <a:pPr>
              <a:lnSpc>
                <a:spcPct val="100000"/>
              </a:lnSpc>
              <a:spcBef>
                <a:spcPts val="1400"/>
              </a:spcBef>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E0974914-F8B5-50CA-7DAA-37574C72547F}"/>
              </a:ext>
            </a:extLst>
          </p:cNvPr>
          <p:cNvPicPr>
            <a:picLocks noChangeAspect="1"/>
          </p:cNvPicPr>
          <p:nvPr/>
        </p:nvPicPr>
        <p:blipFill>
          <a:blip r:embed="rId4"/>
          <a:stretch>
            <a:fillRect/>
          </a:stretch>
        </p:blipFill>
        <p:spPr>
          <a:xfrm>
            <a:off x="973122" y="2766351"/>
            <a:ext cx="4868214" cy="2936383"/>
          </a:xfrm>
          <a:prstGeom prst="rect">
            <a:avLst/>
          </a:prstGeom>
        </p:spPr>
      </p:pic>
      <p:pic>
        <p:nvPicPr>
          <p:cNvPr id="10" name="Picture 9">
            <a:extLst>
              <a:ext uri="{FF2B5EF4-FFF2-40B4-BE49-F238E27FC236}">
                <a16:creationId xmlns:a16="http://schemas.microsoft.com/office/drawing/2014/main" id="{E9B689ED-483A-C784-435E-469545BAC8A4}"/>
              </a:ext>
            </a:extLst>
          </p:cNvPr>
          <p:cNvPicPr>
            <a:picLocks noChangeAspect="1"/>
          </p:cNvPicPr>
          <p:nvPr/>
        </p:nvPicPr>
        <p:blipFill>
          <a:blip r:embed="rId5"/>
          <a:stretch>
            <a:fillRect/>
          </a:stretch>
        </p:blipFill>
        <p:spPr>
          <a:xfrm>
            <a:off x="6096000" y="2740593"/>
            <a:ext cx="4893972" cy="296214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F31D0CBE-BCD8-2658-19A9-F8641985DF73}"/>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F491398-6E5E-A92C-1F28-65A342D6358A}"/>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GB" sz="2200" b="0" i="0" u="none" strike="noStrike" baseline="0" dirty="0">
                <a:solidFill>
                  <a:srgbClr val="292929"/>
                </a:solidFill>
                <a:latin typeface="Abadi" panose="020B0604020104020204" pitchFamily="34" charset="0"/>
              </a:rPr>
              <a:t>Predictive Analysis showed that Decision Tree Classifier is the best model to predict successful landings, having accuracy over 87% and accuracy for test data over 94%.</a:t>
            </a:r>
          </a:p>
          <a:p>
            <a:pPr marL="457200" lvl="1" indent="0">
              <a:buNone/>
            </a:pPr>
            <a:endParaRPr lang="en-US" sz="1800" dirty="0"/>
          </a:p>
        </p:txBody>
      </p:sp>
      <p:sp>
        <p:nvSpPr>
          <p:cNvPr id="4" name="Slide Number Placeholder 3">
            <a:extLst>
              <a:ext uri="{FF2B5EF4-FFF2-40B4-BE49-F238E27FC236}">
                <a16:creationId xmlns:a16="http://schemas.microsoft.com/office/drawing/2014/main" id="{C3EF9290-236F-FE1D-2D7B-23AADEDE473C}"/>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90438ADE-6CAD-CC25-2ED1-13E11153169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404162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066495"/>
            <a:ext cx="7117932" cy="1338943"/>
          </a:xfrm>
          <a:prstGeom prst="rect">
            <a:avLst/>
          </a:prstGeom>
        </p:spPr>
        <p:txBody>
          <a:bodyPr>
            <a:normAutofit fontScale="77500" lnSpcReduction="20000"/>
          </a:bodyPr>
          <a:lstStyle/>
          <a:p>
            <a:pPr algn="l"/>
            <a:endParaRPr lang="en-FI" sz="1800" b="0" i="0" u="none" strike="noStrike" baseline="0" dirty="0">
              <a:solidFill>
                <a:srgbClr val="000000"/>
              </a:solidFill>
              <a:latin typeface="Arial" panose="020B0604020202020204" pitchFamily="34" charset="0"/>
            </a:endParaRPr>
          </a:p>
          <a:p>
            <a:r>
              <a:rPr lang="en-GB" sz="1800" b="0" i="0" u="none" strike="noStrike" baseline="0" dirty="0">
                <a:solidFill>
                  <a:srgbClr val="292929"/>
                </a:solidFill>
                <a:latin typeface="Abadi" panose="020B0604020104020204" pitchFamily="34" charset="0"/>
              </a:rPr>
              <a:t>According to the plot above, it’s possible to determine that the most frequently used launch site currently is CCAF5 SLC 40, and most of recent launches were successful;</a:t>
            </a:r>
          </a:p>
          <a:p>
            <a:r>
              <a:rPr lang="en-GB" sz="1800" b="0" i="0" u="none" strike="noStrike" baseline="0" dirty="0">
                <a:solidFill>
                  <a:srgbClr val="292929"/>
                </a:solidFill>
                <a:latin typeface="Abadi" panose="020B0604020104020204" pitchFamily="34" charset="0"/>
              </a:rPr>
              <a:t>In second place VAFB SLC 4E and third place KSC LC 39A;</a:t>
            </a:r>
          </a:p>
          <a:p>
            <a:r>
              <a:rPr lang="en-GB" sz="1800" b="0" i="0" u="none" strike="noStrike" baseline="0" dirty="0">
                <a:solidFill>
                  <a:srgbClr val="292929"/>
                </a:solidFill>
                <a:latin typeface="Abadi" panose="020B0604020104020204" pitchFamily="34" charset="0"/>
              </a:rPr>
              <a:t>It’s also possible to see that the general success rate improved over time.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098" name="Picture 2">
            <a:extLst>
              <a:ext uri="{FF2B5EF4-FFF2-40B4-BE49-F238E27FC236}">
                <a16:creationId xmlns:a16="http://schemas.microsoft.com/office/drawing/2014/main" id="{CBA15681-61E4-40C3-CADE-532B2D840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1417490"/>
            <a:ext cx="9165771" cy="350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50971"/>
            <a:ext cx="9767360" cy="830374"/>
          </a:xfrm>
          <a:prstGeom prst="rect">
            <a:avLst/>
          </a:prstGeom>
        </p:spPr>
        <p:txBody>
          <a:bodyPr>
            <a:normAutofit fontScale="77500" lnSpcReduction="20000"/>
          </a:bodyPr>
          <a:lstStyle/>
          <a:p>
            <a:pPr algn="l"/>
            <a:r>
              <a:rPr lang="en-GB" sz="1800" b="0" i="0" u="none" strike="noStrike" baseline="0" dirty="0">
                <a:solidFill>
                  <a:srgbClr val="000000"/>
                </a:solidFill>
                <a:latin typeface="Abadi" panose="020B0604020104020204" pitchFamily="34" charset="0"/>
              </a:rPr>
              <a:t>Majority of payloads are under 8000kg</a:t>
            </a:r>
            <a:endParaRPr lang="en-FI" sz="1800" b="0" i="0" u="none" strike="noStrike" baseline="0" dirty="0">
              <a:solidFill>
                <a:srgbClr val="000000"/>
              </a:solidFill>
              <a:latin typeface="Abadi" panose="020B0604020104020204" pitchFamily="34" charset="0"/>
            </a:endParaRPr>
          </a:p>
          <a:p>
            <a:r>
              <a:rPr lang="en-GB" sz="1800" b="0" i="0" u="none" strike="noStrike" baseline="0" dirty="0">
                <a:solidFill>
                  <a:srgbClr val="292929"/>
                </a:solidFill>
                <a:latin typeface="Abadi" panose="020B0604020104020204" pitchFamily="34" charset="0"/>
              </a:rPr>
              <a:t>Payloads over 9,000kg though have high success rate;</a:t>
            </a:r>
          </a:p>
          <a:p>
            <a:r>
              <a:rPr lang="en-GB" sz="1800" b="0" i="0" u="none" strike="noStrike" baseline="0" dirty="0">
                <a:solidFill>
                  <a:srgbClr val="292929"/>
                </a:solidFill>
                <a:latin typeface="Abadi" panose="020B0604020104020204" pitchFamily="34" charset="0"/>
              </a:rPr>
              <a:t>Payloads over 10,000kg seems only </a:t>
            </a:r>
            <a:r>
              <a:rPr lang="en-GB" sz="1800" dirty="0">
                <a:solidFill>
                  <a:srgbClr val="292929"/>
                </a:solidFill>
                <a:latin typeface="Abadi" panose="020B0604020104020204" pitchFamily="34" charset="0"/>
              </a:rPr>
              <a:t>to be possible from </a:t>
            </a:r>
            <a:r>
              <a:rPr lang="en-GB" sz="1800" b="0" i="0" u="none" strike="noStrike" baseline="0" dirty="0">
                <a:solidFill>
                  <a:srgbClr val="292929"/>
                </a:solidFill>
                <a:latin typeface="Abadi" panose="020B0604020104020204" pitchFamily="34" charset="0"/>
              </a:rPr>
              <a:t>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0F4CC1A2-54A0-77E1-FDD3-11C4917E4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94138"/>
            <a:ext cx="8229600" cy="3150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gn="l"/>
            <a:endParaRPr lang="en-FI" sz="1800" b="0" i="0" u="none" strike="noStrike" baseline="0" dirty="0">
              <a:solidFill>
                <a:srgbClr val="000000"/>
              </a:solidFill>
              <a:latin typeface="Arial" panose="020B0604020202020204" pitchFamily="34" charset="0"/>
            </a:endParaRPr>
          </a:p>
          <a:p>
            <a:r>
              <a:rPr lang="en-GB" sz="1800" b="0" i="0" u="none" strike="noStrike" baseline="0" dirty="0">
                <a:solidFill>
                  <a:srgbClr val="292929"/>
                </a:solidFill>
                <a:latin typeface="Abadi" panose="020B0604020104020204" pitchFamily="34" charset="0"/>
              </a:rPr>
              <a:t>The following</a:t>
            </a:r>
            <a:r>
              <a:rPr lang="en-GB" sz="1800" dirty="0">
                <a:solidFill>
                  <a:srgbClr val="292929"/>
                </a:solidFill>
                <a:latin typeface="Abadi" panose="020B0604020104020204" pitchFamily="34" charset="0"/>
              </a:rPr>
              <a:t> </a:t>
            </a:r>
            <a:r>
              <a:rPr lang="en-GB" sz="1800" b="0" i="0" u="none" strike="noStrike" baseline="0" dirty="0">
                <a:solidFill>
                  <a:srgbClr val="292929"/>
                </a:solidFill>
                <a:latin typeface="Abadi" panose="020B0604020104020204" pitchFamily="34" charset="0"/>
              </a:rPr>
              <a:t>orbits have 100% success rate:</a:t>
            </a:r>
          </a:p>
          <a:p>
            <a:pPr lvl="1"/>
            <a:r>
              <a:rPr lang="en-GB" sz="1400" b="0" i="0" u="none" strike="noStrike" baseline="0" dirty="0">
                <a:solidFill>
                  <a:srgbClr val="292929"/>
                </a:solidFill>
                <a:latin typeface="Abadi" panose="020B0604020104020204" pitchFamily="34" charset="0"/>
              </a:rPr>
              <a:t>ES-L1</a:t>
            </a:r>
          </a:p>
          <a:p>
            <a:pPr lvl="1"/>
            <a:r>
              <a:rPr lang="en-GB" sz="1400" b="0" i="0" u="none" strike="noStrike" baseline="0" dirty="0">
                <a:solidFill>
                  <a:srgbClr val="292929"/>
                </a:solidFill>
                <a:latin typeface="Abadi" panose="020B0604020104020204" pitchFamily="34" charset="0"/>
              </a:rPr>
              <a:t>GEO</a:t>
            </a:r>
          </a:p>
          <a:p>
            <a:pPr lvl="1"/>
            <a:r>
              <a:rPr lang="en-GB" sz="1400" b="0" i="0" u="none" strike="noStrike" baseline="0" dirty="0">
                <a:solidFill>
                  <a:srgbClr val="292929"/>
                </a:solidFill>
                <a:latin typeface="Abadi" panose="020B0604020104020204" pitchFamily="34" charset="0"/>
              </a:rPr>
              <a:t>HEO</a:t>
            </a:r>
          </a:p>
          <a:p>
            <a:pPr lvl="1"/>
            <a:r>
              <a:rPr lang="en-GB" sz="1400" b="0" i="0" u="none" strike="noStrike" baseline="0" dirty="0">
                <a:solidFill>
                  <a:srgbClr val="292929"/>
                </a:solidFill>
                <a:latin typeface="Abadi" panose="020B0604020104020204" pitchFamily="34" charset="0"/>
              </a:rPr>
              <a:t>SSO</a:t>
            </a:r>
          </a:p>
          <a:p>
            <a:r>
              <a:rPr lang="en-GB" sz="1800" b="0" i="0" u="none" strike="noStrike" baseline="0" dirty="0">
                <a:solidFill>
                  <a:srgbClr val="292929"/>
                </a:solidFill>
                <a:latin typeface="Abadi" panose="020B0604020104020204" pitchFamily="34" charset="0"/>
              </a:rPr>
              <a:t>Followed by:</a:t>
            </a:r>
          </a:p>
          <a:p>
            <a:pPr lvl="1"/>
            <a:r>
              <a:rPr lang="en-GB" sz="1400" b="0" i="0" u="none" strike="noStrike" baseline="0" dirty="0">
                <a:solidFill>
                  <a:srgbClr val="292929"/>
                </a:solidFill>
                <a:latin typeface="Abadi" panose="020B0604020104020204" pitchFamily="34" charset="0"/>
              </a:rPr>
              <a:t>VLEO (above 80)</a:t>
            </a:r>
          </a:p>
          <a:p>
            <a:pPr lvl="1"/>
            <a:r>
              <a:rPr lang="en-GB" sz="1400" b="0" i="0" u="none" strike="noStrike" baseline="0" dirty="0">
                <a:solidFill>
                  <a:srgbClr val="292929"/>
                </a:solidFill>
                <a:latin typeface="Abadi" panose="020B0604020104020204" pitchFamily="34" charset="0"/>
              </a:rPr>
              <a:t>LFO (above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283B9A79-75A5-F1BD-B65C-D4F69FF28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160" y="1645552"/>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gn="l"/>
            <a:endParaRPr lang="en-FI" sz="1800" b="0" i="0" u="none" strike="noStrike" baseline="0" dirty="0">
              <a:solidFill>
                <a:srgbClr val="000000"/>
              </a:solidFill>
              <a:latin typeface="Abadi" panose="020B0604020104020204" pitchFamily="34" charset="0"/>
            </a:endParaRPr>
          </a:p>
          <a:p>
            <a:r>
              <a:rPr lang="en-GB" sz="1800" dirty="0">
                <a:solidFill>
                  <a:srgbClr val="292929"/>
                </a:solidFill>
                <a:latin typeface="Abadi" panose="020B0604020104020204" pitchFamily="34" charset="0"/>
              </a:rPr>
              <a:t>S</a:t>
            </a:r>
            <a:r>
              <a:rPr lang="en-GB" sz="1800" b="0" i="0" u="none" strike="noStrike" baseline="0" dirty="0">
                <a:solidFill>
                  <a:srgbClr val="292929"/>
                </a:solidFill>
                <a:latin typeface="Abadi" panose="020B0604020104020204" pitchFamily="34" charset="0"/>
              </a:rPr>
              <a:t>uccess rate appears to have  improved over time to all orbits</a:t>
            </a:r>
          </a:p>
          <a:p>
            <a:r>
              <a:rPr lang="en-GB" sz="1800" dirty="0">
                <a:solidFill>
                  <a:srgbClr val="292929"/>
                </a:solidFill>
                <a:latin typeface="Abadi" panose="020B0604020104020204" pitchFamily="34" charset="0"/>
              </a:rPr>
              <a:t>The launches to different orbits changes over time with the VLEO now the most popular orbit for launch </a:t>
            </a:r>
            <a:endParaRPr lang="en-GB" sz="1800" b="0" i="0" u="none" strike="noStrike" baseline="0" dirty="0">
              <a:solidFill>
                <a:srgbClr val="292929"/>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92CCC82B-5DD3-0E45-A53D-5D9247583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019" y="1529773"/>
            <a:ext cx="6101592"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5032" y="4911380"/>
            <a:ext cx="10072160" cy="2630023"/>
          </a:xfrm>
          <a:prstGeom prst="rect">
            <a:avLst/>
          </a:prstGeom>
        </p:spPr>
        <p:txBody>
          <a:bodyPr>
            <a:normAutofit/>
          </a:bodyPr>
          <a:lstStyle/>
          <a:p>
            <a:pPr marL="0" indent="0" algn="l">
              <a:buNone/>
            </a:pPr>
            <a:endParaRPr lang="en-FI" sz="1800" b="0" i="0" u="none" strike="noStrike" baseline="0" dirty="0">
              <a:solidFill>
                <a:srgbClr val="000000"/>
              </a:solidFill>
              <a:latin typeface="Arial" panose="020B0604020202020204" pitchFamily="34" charset="0"/>
            </a:endParaRPr>
          </a:p>
          <a:p>
            <a:r>
              <a:rPr lang="en-GB" sz="1800" dirty="0">
                <a:solidFill>
                  <a:srgbClr val="292929"/>
                </a:solidFill>
                <a:latin typeface="Abadi" panose="020B0604020104020204" pitchFamily="34" charset="0"/>
              </a:rPr>
              <a:t>Seemingly </a:t>
            </a:r>
            <a:r>
              <a:rPr lang="en-GB" sz="1800" b="0" i="0" u="none" strike="noStrike" baseline="0" dirty="0">
                <a:solidFill>
                  <a:srgbClr val="292929"/>
                </a:solidFill>
                <a:latin typeface="Abadi" panose="020B0604020104020204" pitchFamily="34" charset="0"/>
              </a:rPr>
              <a:t>there is no clear relation between payload and success rate to orbit GTO</a:t>
            </a:r>
          </a:p>
          <a:p>
            <a:r>
              <a:rPr lang="en-GB" sz="1800" b="0" i="0" u="none" strike="noStrike" baseline="0" dirty="0">
                <a:solidFill>
                  <a:srgbClr val="292929"/>
                </a:solidFill>
                <a:latin typeface="Abadi" panose="020B0604020104020204" pitchFamily="34" charset="0"/>
              </a:rPr>
              <a:t>ISS orbit has the widest range of payload and a good rate of success</a:t>
            </a:r>
          </a:p>
          <a:p>
            <a:r>
              <a:rPr lang="en-GB" sz="1800" b="0" i="0" u="none" strike="noStrike" baseline="0" dirty="0">
                <a:solidFill>
                  <a:srgbClr val="292929"/>
                </a:solidFill>
                <a:latin typeface="Abadi" panose="020B0604020104020204" pitchFamily="34" charset="0"/>
              </a:rPr>
              <a:t>There are few launches to the orbits SO and GEO</a:t>
            </a:r>
          </a:p>
          <a:p>
            <a:r>
              <a:rPr lang="en-GB" sz="1800" dirty="0">
                <a:solidFill>
                  <a:srgbClr val="292929"/>
                </a:solidFill>
                <a:latin typeface="Abadi" panose="020B0604020104020204" pitchFamily="34" charset="0"/>
              </a:rPr>
              <a:t>The highest payloads are launched to VLEO orbit</a:t>
            </a:r>
            <a:endParaRPr lang="en-GB" sz="1800" b="0" i="0" u="none" strike="noStrike" baseline="0" dirty="0">
              <a:solidFill>
                <a:srgbClr val="292929"/>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19443469-7439-74B2-AF23-94DA2065E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32" y="1556656"/>
            <a:ext cx="7375968" cy="3487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has seen a general sharp increase over time </a:t>
            </a:r>
          </a:p>
          <a:p>
            <a:pPr>
              <a:lnSpc>
                <a:spcPct val="100000"/>
              </a:lnSpc>
              <a:spcBef>
                <a:spcPts val="1400"/>
              </a:spcBef>
            </a:pPr>
            <a:r>
              <a:rPr lang="en-US" sz="2200" dirty="0">
                <a:solidFill>
                  <a:schemeClr val="accent3">
                    <a:lumMod val="25000"/>
                  </a:schemeClr>
                </a:solidFill>
                <a:latin typeface="Abadi" panose="020B0604020104020204" pitchFamily="34" charset="0"/>
              </a:rPr>
              <a:t>Decreases in success rate however occurred in 2018 and 2020 </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A18B74C5-9563-9E69-7B87-353F122B6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616" y="1633195"/>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Using sqlite3 and line magic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an SQL query was directly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written into the python notebook to extract distinct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connection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table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D73E746-7AFB-A201-1219-E1C19B89395E}"/>
              </a:ext>
            </a:extLst>
          </p:cNvPr>
          <p:cNvPicPr>
            <a:picLocks noChangeAspect="1"/>
          </p:cNvPicPr>
          <p:nvPr/>
        </p:nvPicPr>
        <p:blipFill>
          <a:blip r:embed="rId4"/>
          <a:stretch>
            <a:fillRect/>
          </a:stretch>
        </p:blipFill>
        <p:spPr>
          <a:xfrm>
            <a:off x="8557848" y="1772459"/>
            <a:ext cx="2428938" cy="377260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49047"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query written in Python notebook to obtain the first 5 rows of the table where launch site column contains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B638A86-A152-E5FA-BC88-CD7CE6A39180}"/>
              </a:ext>
            </a:extLst>
          </p:cNvPr>
          <p:cNvPicPr>
            <a:picLocks noChangeAspect="1"/>
          </p:cNvPicPr>
          <p:nvPr/>
        </p:nvPicPr>
        <p:blipFill>
          <a:blip r:embed="rId4"/>
          <a:stretch>
            <a:fillRect/>
          </a:stretch>
        </p:blipFill>
        <p:spPr>
          <a:xfrm>
            <a:off x="5866399" y="1510159"/>
            <a:ext cx="5696745" cy="498227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510" y="4418971"/>
            <a:ext cx="964761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 sum column PAYLOAD_MASS__KG_ to give the total payload launched from all boosters launched by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8CB15C5-1EB1-B39F-D3BC-B632AAD947E2}"/>
              </a:ext>
            </a:extLst>
          </p:cNvPr>
          <p:cNvPicPr>
            <a:picLocks noChangeAspect="1"/>
          </p:cNvPicPr>
          <p:nvPr/>
        </p:nvPicPr>
        <p:blipFill>
          <a:blip r:embed="rId3"/>
          <a:stretch>
            <a:fillRect/>
          </a:stretch>
        </p:blipFill>
        <p:spPr>
          <a:xfrm>
            <a:off x="773510" y="1573320"/>
            <a:ext cx="8480552" cy="237455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9753" y="4699453"/>
            <a:ext cx="9745589" cy="12017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 to show the average payload by mass carried by the F9 v1.1 booster</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4F44AC5-9FB6-D17B-4C71-6878F84B8EA7}"/>
              </a:ext>
            </a:extLst>
          </p:cNvPr>
          <p:cNvPicPr>
            <a:picLocks noChangeAspect="1"/>
          </p:cNvPicPr>
          <p:nvPr/>
        </p:nvPicPr>
        <p:blipFill>
          <a:blip r:embed="rId3"/>
          <a:stretch>
            <a:fillRect/>
          </a:stretch>
        </p:blipFill>
        <p:spPr>
          <a:xfrm>
            <a:off x="1157496" y="1751626"/>
            <a:ext cx="8229390" cy="270063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1893"/>
            <a:ext cx="8657018" cy="501531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48199"/>
            <a:ext cx="9745589" cy="15287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 to show the first successful landing on the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09DF436-AA01-5D20-F480-88CD08C46FAF}"/>
              </a:ext>
            </a:extLst>
          </p:cNvPr>
          <p:cNvPicPr>
            <a:picLocks noChangeAspect="1"/>
          </p:cNvPicPr>
          <p:nvPr/>
        </p:nvPicPr>
        <p:blipFill>
          <a:blip r:embed="rId3"/>
          <a:stretch>
            <a:fillRect/>
          </a:stretch>
        </p:blipFill>
        <p:spPr>
          <a:xfrm>
            <a:off x="890115" y="1790471"/>
            <a:ext cx="9311869" cy="22590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853543"/>
            <a:ext cx="9745589" cy="2323420"/>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SQL query to determine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195A10F-0A3D-C0AE-2606-D524501031CA}"/>
              </a:ext>
            </a:extLst>
          </p:cNvPr>
          <p:cNvPicPr>
            <a:picLocks noChangeAspect="1"/>
          </p:cNvPicPr>
          <p:nvPr/>
        </p:nvPicPr>
        <p:blipFill>
          <a:blip r:embed="rId3"/>
          <a:stretch>
            <a:fillRect/>
          </a:stretch>
        </p:blipFill>
        <p:spPr>
          <a:xfrm>
            <a:off x="912391" y="1737455"/>
            <a:ext cx="9278645" cy="253400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1371"/>
            <a:ext cx="9745589" cy="17355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3F0510C-6020-7510-79AF-B8F1454CF127}"/>
              </a:ext>
            </a:extLst>
          </p:cNvPr>
          <p:cNvPicPr>
            <a:picLocks noChangeAspect="1"/>
          </p:cNvPicPr>
          <p:nvPr/>
        </p:nvPicPr>
        <p:blipFill>
          <a:blip r:embed="rId3"/>
          <a:stretch>
            <a:fillRect/>
          </a:stretch>
        </p:blipFill>
        <p:spPr>
          <a:xfrm>
            <a:off x="770010" y="1752366"/>
            <a:ext cx="10885988" cy="23624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7216" y="3178627"/>
            <a:ext cx="2800504" cy="1833563"/>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 showing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B54F092-8327-0583-F226-DE0BF8EC4F30}"/>
              </a:ext>
            </a:extLst>
          </p:cNvPr>
          <p:cNvPicPr>
            <a:picLocks noChangeAspect="1"/>
          </p:cNvPicPr>
          <p:nvPr/>
        </p:nvPicPr>
        <p:blipFill>
          <a:blip r:embed="rId3"/>
          <a:stretch>
            <a:fillRect/>
          </a:stretch>
        </p:blipFill>
        <p:spPr>
          <a:xfrm>
            <a:off x="3298372" y="1744738"/>
            <a:ext cx="8636412" cy="44213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78085"/>
            <a:ext cx="9745589" cy="189887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SQL query showing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2FA5398-0656-354C-8F66-4FCAF8DF913B}"/>
              </a:ext>
            </a:extLst>
          </p:cNvPr>
          <p:cNvPicPr>
            <a:picLocks noChangeAspect="1"/>
          </p:cNvPicPr>
          <p:nvPr/>
        </p:nvPicPr>
        <p:blipFill>
          <a:blip r:embed="rId3"/>
          <a:stretch>
            <a:fillRect/>
          </a:stretch>
        </p:blipFill>
        <p:spPr>
          <a:xfrm>
            <a:off x="770011" y="1696916"/>
            <a:ext cx="11024010" cy="233091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9753" y="5501817"/>
            <a:ext cx="9745589" cy="104751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query showing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AF1E957-A8DE-276B-9E16-53F7A8E9AE7A}"/>
              </a:ext>
            </a:extLst>
          </p:cNvPr>
          <p:cNvPicPr>
            <a:picLocks noChangeAspect="1"/>
          </p:cNvPicPr>
          <p:nvPr/>
        </p:nvPicPr>
        <p:blipFill>
          <a:blip r:embed="rId3"/>
          <a:stretch>
            <a:fillRect/>
          </a:stretch>
        </p:blipFill>
        <p:spPr>
          <a:xfrm>
            <a:off x="889753" y="1693614"/>
            <a:ext cx="9316750" cy="34009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12734" y="1915301"/>
            <a:ext cx="3584276" cy="1923066"/>
          </a:xfrm>
          <a:prstGeom prst="rect">
            <a:avLst/>
          </a:prstGeom>
        </p:spPr>
        <p:txBody>
          <a:bodyPr lIns="91440" tIns="45720" rIns="91440" bIns="45720" anchor="t">
            <a:normAutofit fontScale="850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r>
              <a:rPr lang="en-US" dirty="0"/>
              <a:t>Launch sites located on west and east coasts close to sea and nearby major conurbations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11266" name="Picture 2">
            <a:extLst>
              <a:ext uri="{FF2B5EF4-FFF2-40B4-BE49-F238E27FC236}">
                <a16:creationId xmlns:a16="http://schemas.microsoft.com/office/drawing/2014/main" id="{97840E2F-867C-4A38-3D91-F485B95CF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83" y="1680678"/>
            <a:ext cx="7728857" cy="3922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58200" y="1674235"/>
            <a:ext cx="2383970" cy="435133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Drilled down view of map including markers showing launch outcomes at each site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 </a:t>
            </a:r>
          </a:p>
        </p:txBody>
      </p:sp>
      <p:pic>
        <p:nvPicPr>
          <p:cNvPr id="12292" name="Picture 4">
            <a:extLst>
              <a:ext uri="{FF2B5EF4-FFF2-40B4-BE49-F238E27FC236}">
                <a16:creationId xmlns:a16="http://schemas.microsoft.com/office/drawing/2014/main" id="{F896AE9C-1456-2CA5-FF2A-E1733856F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9" y="1563915"/>
            <a:ext cx="777349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58803" y="1763485"/>
            <a:ext cx="2226808" cy="42620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Drilled down view showing line demonstrating distance from launch site to nearest city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major cities</a:t>
            </a:r>
          </a:p>
        </p:txBody>
      </p:sp>
      <p:pic>
        <p:nvPicPr>
          <p:cNvPr id="4" name="Picture 3">
            <a:extLst>
              <a:ext uri="{FF2B5EF4-FFF2-40B4-BE49-F238E27FC236}">
                <a16:creationId xmlns:a16="http://schemas.microsoft.com/office/drawing/2014/main" id="{B7BE92FA-8A0B-8B12-B415-C4E16357FC8A}"/>
              </a:ext>
            </a:extLst>
          </p:cNvPr>
          <p:cNvPicPr>
            <a:picLocks noChangeAspect="1"/>
          </p:cNvPicPr>
          <p:nvPr/>
        </p:nvPicPr>
        <p:blipFill>
          <a:blip r:embed="rId4"/>
          <a:stretch>
            <a:fillRect/>
          </a:stretch>
        </p:blipFill>
        <p:spPr>
          <a:xfrm>
            <a:off x="857514" y="1610456"/>
            <a:ext cx="8029273" cy="426208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76914"/>
            <a:ext cx="9937903" cy="4642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6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457200" lvl="1" indent="0">
              <a:spcBef>
                <a:spcPts val="1400"/>
              </a:spcBef>
              <a:buNone/>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7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700" dirty="0">
                <a:solidFill>
                  <a:schemeClr val="accent3">
                    <a:lumMod val="25000"/>
                  </a:schemeClr>
                </a:solidFill>
                <a:latin typeface="Abadi" panose="020B0604020104020204" pitchFamily="34" charset="0"/>
              </a:rPr>
              <a:t>The relationship between various features that determine the success rate of landings?</a:t>
            </a:r>
          </a:p>
          <a:p>
            <a:pPr lvl="1">
              <a:spcBef>
                <a:spcPts val="1400"/>
              </a:spcBef>
              <a:buFontTx/>
              <a:buChar char="-"/>
            </a:pPr>
            <a:r>
              <a:rPr lang="en-US" sz="1700" dirty="0">
                <a:solidFill>
                  <a:schemeClr val="accent3">
                    <a:lumMod val="25000"/>
                  </a:schemeClr>
                </a:solidFill>
                <a:latin typeface="Abadi" panose="020B0604020104020204" pitchFamily="34" charset="0"/>
              </a:rPr>
              <a:t>What operating conditions need to be in place to ensure a successful landing</a:t>
            </a:r>
            <a:r>
              <a:rPr lang="en-GB" sz="1700" dirty="0">
                <a:solidFill>
                  <a:schemeClr val="accent3">
                    <a:lumMod val="25000"/>
                  </a:schemeClr>
                </a:solidFill>
                <a:latin typeface="Abadi" panose="020B0604020104020204" pitchFamily="34" charset="0"/>
              </a:rPr>
              <a:t>?</a:t>
            </a:r>
            <a:endParaRPr lang="en-US" sz="17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57145" y="2136730"/>
            <a:ext cx="1800827" cy="2783613"/>
          </a:xfrm>
          <a:prstGeom prst="rect">
            <a:avLst/>
          </a:prstGeom>
        </p:spPr>
        <p:txBody>
          <a:bodyPr lIns="91440" tIns="45720" rIns="91440" bIns="45720" anchor="t">
            <a:normAutofit fontScale="77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has the highest number of successful launches with CCAFS SLC-40 the least and significantly lower</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 </a:t>
            </a:r>
          </a:p>
        </p:txBody>
      </p:sp>
      <p:pic>
        <p:nvPicPr>
          <p:cNvPr id="4" name="Picture 3">
            <a:extLst>
              <a:ext uri="{FF2B5EF4-FFF2-40B4-BE49-F238E27FC236}">
                <a16:creationId xmlns:a16="http://schemas.microsoft.com/office/drawing/2014/main" id="{F5F069D5-1029-B710-4771-81CCB8A5657E}"/>
              </a:ext>
            </a:extLst>
          </p:cNvPr>
          <p:cNvPicPr>
            <a:picLocks noChangeAspect="1"/>
          </p:cNvPicPr>
          <p:nvPr/>
        </p:nvPicPr>
        <p:blipFill>
          <a:blip r:embed="rId3"/>
          <a:stretch>
            <a:fillRect/>
          </a:stretch>
        </p:blipFill>
        <p:spPr>
          <a:xfrm>
            <a:off x="587829" y="1522759"/>
            <a:ext cx="7472475" cy="51392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25543" y="1825625"/>
            <a:ext cx="2860067"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Site KSC LC-39A had the highest success ratio of all sites at 76.9%</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Launch Success Ratio</a:t>
            </a:r>
          </a:p>
        </p:txBody>
      </p:sp>
      <p:pic>
        <p:nvPicPr>
          <p:cNvPr id="4" name="Picture 3">
            <a:extLst>
              <a:ext uri="{FF2B5EF4-FFF2-40B4-BE49-F238E27FC236}">
                <a16:creationId xmlns:a16="http://schemas.microsoft.com/office/drawing/2014/main" id="{51D8C8D9-E1E9-EFA3-30F9-56371B2BA465}"/>
              </a:ext>
            </a:extLst>
          </p:cNvPr>
          <p:cNvPicPr>
            <a:picLocks noChangeAspect="1"/>
          </p:cNvPicPr>
          <p:nvPr/>
        </p:nvPicPr>
        <p:blipFill>
          <a:blip r:embed="rId3"/>
          <a:stretch>
            <a:fillRect/>
          </a:stretch>
        </p:blipFill>
        <p:spPr>
          <a:xfrm>
            <a:off x="173866" y="1664441"/>
            <a:ext cx="7652963" cy="366365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80" y="4988709"/>
            <a:ext cx="10414662" cy="2877004"/>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Success rate for low weighted payloads are higher than heavy 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Payload</a:t>
            </a:r>
          </a:p>
        </p:txBody>
      </p:sp>
      <p:pic>
        <p:nvPicPr>
          <p:cNvPr id="6"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rcRect b="16356"/>
          <a:stretch/>
        </p:blipFill>
        <p:spPr>
          <a:xfrm>
            <a:off x="838200" y="1623042"/>
            <a:ext cx="10515599" cy="316643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l"/>
            <a:endParaRPr lang="en-FI" sz="1800" b="0" i="0" u="none" strike="noStrike" baseline="0" dirty="0">
              <a:solidFill>
                <a:srgbClr val="000000"/>
              </a:solidFill>
              <a:latin typeface="Abadi" panose="020B0604020104020204" pitchFamily="34" charset="0"/>
            </a:endParaRPr>
          </a:p>
          <a:p>
            <a:r>
              <a:rPr lang="en-GB" sz="1800" b="0" i="0" u="none" strike="noStrike" baseline="0" dirty="0">
                <a:solidFill>
                  <a:srgbClr val="292929"/>
                </a:solidFill>
                <a:latin typeface="Abadi" panose="020B0604020104020204" pitchFamily="34" charset="0"/>
              </a:rPr>
              <a:t>The model with the highest classification accuracy is Decision Tree Classifier, which has accuracies over than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a:extLst>
              <a:ext uri="{FF2B5EF4-FFF2-40B4-BE49-F238E27FC236}">
                <a16:creationId xmlns:a16="http://schemas.microsoft.com/office/drawing/2014/main" id="{685CA345-8088-1B04-CDE5-218822F426D7}"/>
              </a:ext>
            </a:extLst>
          </p:cNvPr>
          <p:cNvPicPr>
            <a:picLocks noChangeAspect="1"/>
          </p:cNvPicPr>
          <p:nvPr/>
        </p:nvPicPr>
        <p:blipFill>
          <a:blip r:embed="rId3"/>
          <a:stretch>
            <a:fillRect/>
          </a:stretch>
        </p:blipFill>
        <p:spPr>
          <a:xfrm>
            <a:off x="6276031" y="1662561"/>
            <a:ext cx="4877481" cy="33151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gn="l"/>
            <a:endParaRPr lang="en-FI" sz="1800" b="0" i="0" u="none" strike="noStrike" baseline="0" dirty="0">
              <a:solidFill>
                <a:srgbClr val="000000"/>
              </a:solidFill>
              <a:latin typeface="Abadi" panose="020B0604020104020204" pitchFamily="34" charset="0"/>
            </a:endParaRPr>
          </a:p>
          <a:p>
            <a:r>
              <a:rPr lang="en-GB" sz="1800" b="0" i="0" u="none" strike="noStrike" baseline="0" dirty="0">
                <a:solidFill>
                  <a:srgbClr val="292929"/>
                </a:solidFill>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0FE8633F-BDA6-486B-C3C3-AA1F8AE93E72}"/>
              </a:ext>
            </a:extLst>
          </p:cNvPr>
          <p:cNvPicPr>
            <a:picLocks noChangeAspect="1"/>
          </p:cNvPicPr>
          <p:nvPr/>
        </p:nvPicPr>
        <p:blipFill>
          <a:blip r:embed="rId3"/>
          <a:stretch>
            <a:fillRect/>
          </a:stretch>
        </p:blipFill>
        <p:spPr>
          <a:xfrm>
            <a:off x="734028" y="3096746"/>
            <a:ext cx="4401164" cy="342947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gn="l"/>
            <a:endParaRPr lang="en-FI" sz="1800" b="0" i="0" u="none" strike="noStrike" baseline="0" dirty="0">
              <a:solidFill>
                <a:srgbClr val="000000"/>
              </a:solidFill>
              <a:latin typeface="Abadi" panose="020B0604020104020204" pitchFamily="34" charset="0"/>
            </a:endParaRPr>
          </a:p>
          <a:p>
            <a:r>
              <a:rPr lang="en-GB" sz="1800" b="0" i="0" u="none" strike="noStrike" baseline="0" dirty="0">
                <a:solidFill>
                  <a:srgbClr val="292929"/>
                </a:solidFill>
                <a:latin typeface="Abadi" panose="020B0604020104020204" pitchFamily="34" charset="0"/>
              </a:rPr>
              <a:t>The best launch site is KSC LC-39A</a:t>
            </a:r>
          </a:p>
          <a:p>
            <a:r>
              <a:rPr lang="en-GB" sz="1800" b="0" i="0" u="none" strike="noStrike" baseline="0" dirty="0">
                <a:solidFill>
                  <a:srgbClr val="292929"/>
                </a:solidFill>
                <a:latin typeface="Abadi" panose="020B0604020104020204" pitchFamily="34" charset="0"/>
              </a:rPr>
              <a:t>Launches above 7,000kg are less risky</a:t>
            </a:r>
          </a:p>
          <a:p>
            <a:r>
              <a:rPr lang="en-GB" sz="1800" b="0" i="0" u="none" strike="noStrike" baseline="0" dirty="0">
                <a:solidFill>
                  <a:srgbClr val="292929"/>
                </a:solidFill>
                <a:latin typeface="Abadi" panose="020B0604020104020204" pitchFamily="34" charset="0"/>
              </a:rPr>
              <a:t>Although most of mission outcomes are successful, successful landing outcomes seem to have improved over time. </a:t>
            </a:r>
          </a:p>
          <a:p>
            <a:r>
              <a:rPr lang="en-GB" sz="1800" b="0" i="0" u="none" strike="noStrike" baseline="0" dirty="0">
                <a:solidFill>
                  <a:srgbClr val="292929"/>
                </a:solidFill>
                <a:latin typeface="Abadi" panose="020B0604020104020204" pitchFamily="34" charset="0"/>
              </a:rPr>
              <a:t>Decision Tree Classifier is the best model that can be used to predict successful landings and increase profits.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gn="l"/>
            <a:endParaRPr lang="en-FI" sz="1800" b="0" i="0" u="none" strike="noStrike" baseline="0" dirty="0">
              <a:solidFill>
                <a:srgbClr val="000000"/>
              </a:solidFill>
              <a:latin typeface="Arial" panose="020B0604020202020204" pitchFamily="34" charset="0"/>
            </a:endParaRPr>
          </a:p>
          <a:p>
            <a:r>
              <a:rPr lang="en-GB" sz="1800" b="0" i="0" u="none" strike="noStrike" baseline="0" dirty="0">
                <a:solidFill>
                  <a:srgbClr val="292929"/>
                </a:solidFill>
                <a:latin typeface="Abadi" panose="020B0604020104020204" pitchFamily="34" charset="0"/>
              </a:rPr>
              <a:t>As an improvement for model tests, it’s important to set a value to </a:t>
            </a:r>
            <a:r>
              <a:rPr lang="en-GB" sz="1800" b="0" i="0" u="none" strike="noStrike" baseline="0" dirty="0" err="1">
                <a:solidFill>
                  <a:srgbClr val="292929"/>
                </a:solidFill>
                <a:latin typeface="Courier New" panose="02070309020205020404" pitchFamily="49" charset="0"/>
              </a:rPr>
              <a:t>np.random.seed</a:t>
            </a:r>
            <a:r>
              <a:rPr lang="en-GB" sz="1800" b="0" i="0" u="none" strike="noStrike" baseline="0" dirty="0">
                <a:solidFill>
                  <a:srgbClr val="292929"/>
                </a:solidFill>
                <a:latin typeface="Courier New" panose="02070309020205020404" pitchFamily="49" charset="0"/>
              </a:rPr>
              <a:t> </a:t>
            </a:r>
            <a:r>
              <a:rPr lang="en-GB" sz="1800" b="0" i="0" u="none" strike="noStrike" baseline="0" dirty="0">
                <a:solidFill>
                  <a:srgbClr val="292929"/>
                </a:solidFill>
                <a:latin typeface="Abadi" panose="020B0604020104020204" pitchFamily="34" charset="0"/>
              </a:rPr>
              <a:t>variable;</a:t>
            </a:r>
          </a:p>
          <a:p>
            <a:r>
              <a:rPr lang="en-GB" sz="1800" b="0" i="0" u="none" strike="noStrike" baseline="0" dirty="0">
                <a:solidFill>
                  <a:srgbClr val="292929"/>
                </a:solidFill>
                <a:latin typeface="Abadi" panose="020B0604020104020204" pitchFamily="34" charset="0"/>
              </a:rPr>
              <a:t>Folium didn’t show maps on </a:t>
            </a:r>
            <a:r>
              <a:rPr lang="en-GB" sz="1800" b="0" i="0" u="none" strike="noStrike" baseline="0" dirty="0" err="1">
                <a:solidFill>
                  <a:srgbClr val="292929"/>
                </a:solidFill>
                <a:latin typeface="Abadi" panose="020B0604020104020204" pitchFamily="34" charset="0"/>
              </a:rPr>
              <a:t>Github</a:t>
            </a:r>
            <a:r>
              <a:rPr lang="en-GB" sz="1800" b="0" i="0" u="none" strike="noStrike" baseline="0" dirty="0">
                <a:solidFill>
                  <a:srgbClr val="292929"/>
                </a:solidFill>
                <a:latin typeface="Abadi" panose="020B0604020104020204" pitchFamily="34" charset="0"/>
              </a:rPr>
              <a:t>, so I took screenshots.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Missing values replaced with mean value for features</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API</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 from Wikipedia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08C207A4-FD04-B3D2-C3AB-6F7B06637EAE}"/>
              </a:ext>
            </a:extLst>
          </p:cNvPr>
          <p:cNvSpPr/>
          <p:nvPr/>
        </p:nvSpPr>
        <p:spPr>
          <a:xfrm>
            <a:off x="936171" y="2677885"/>
            <a:ext cx="1458686" cy="936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Get request from SpaceX API</a:t>
            </a:r>
            <a:endParaRPr lang="en-FI" sz="1400" dirty="0"/>
          </a:p>
        </p:txBody>
      </p:sp>
      <p:cxnSp>
        <p:nvCxnSpPr>
          <p:cNvPr id="4" name="Straight Arrow Connector 3">
            <a:extLst>
              <a:ext uri="{FF2B5EF4-FFF2-40B4-BE49-F238E27FC236}">
                <a16:creationId xmlns:a16="http://schemas.microsoft.com/office/drawing/2014/main" id="{993069BF-64BE-38FC-0956-A43326C54ADB}"/>
              </a:ext>
            </a:extLst>
          </p:cNvPr>
          <p:cNvCxnSpPr/>
          <p:nvPr/>
        </p:nvCxnSpPr>
        <p:spPr>
          <a:xfrm>
            <a:off x="2590800" y="3156857"/>
            <a:ext cx="729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EAC0691-D377-C1B2-4A0A-C0074D13773F}"/>
              </a:ext>
            </a:extLst>
          </p:cNvPr>
          <p:cNvSpPr/>
          <p:nvPr/>
        </p:nvSpPr>
        <p:spPr>
          <a:xfrm>
            <a:off x="3516086" y="2677885"/>
            <a:ext cx="1458686" cy="936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Decoded Json file .</a:t>
            </a:r>
            <a:r>
              <a:rPr lang="en-GB" sz="1400" dirty="0" err="1"/>
              <a:t>json</a:t>
            </a:r>
            <a:r>
              <a:rPr lang="en-GB" sz="1400" dirty="0"/>
              <a:t>()</a:t>
            </a:r>
            <a:endParaRPr lang="en-FI" sz="1400" dirty="0"/>
          </a:p>
        </p:txBody>
      </p:sp>
      <p:cxnSp>
        <p:nvCxnSpPr>
          <p:cNvPr id="8" name="Straight Arrow Connector 7">
            <a:extLst>
              <a:ext uri="{FF2B5EF4-FFF2-40B4-BE49-F238E27FC236}">
                <a16:creationId xmlns:a16="http://schemas.microsoft.com/office/drawing/2014/main" id="{B14D160A-BB6F-3689-84C1-9D7E14A2D6CB}"/>
              </a:ext>
            </a:extLst>
          </p:cNvPr>
          <p:cNvCxnSpPr/>
          <p:nvPr/>
        </p:nvCxnSpPr>
        <p:spPr>
          <a:xfrm>
            <a:off x="5181600" y="3145970"/>
            <a:ext cx="729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F875092-871D-783C-CF04-5E302C9F1B2E}"/>
              </a:ext>
            </a:extLst>
          </p:cNvPr>
          <p:cNvSpPr/>
          <p:nvPr/>
        </p:nvSpPr>
        <p:spPr>
          <a:xfrm>
            <a:off x="6170762" y="2677885"/>
            <a:ext cx="1458686" cy="936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Converted to Pandas </a:t>
            </a:r>
            <a:r>
              <a:rPr lang="en-GB" sz="1400" dirty="0" err="1"/>
              <a:t>dataframe</a:t>
            </a:r>
            <a:endParaRPr lang="en-FI" sz="1400" dirty="0"/>
          </a:p>
        </p:txBody>
      </p:sp>
      <p:cxnSp>
        <p:nvCxnSpPr>
          <p:cNvPr id="10" name="Straight Arrow Connector 9">
            <a:extLst>
              <a:ext uri="{FF2B5EF4-FFF2-40B4-BE49-F238E27FC236}">
                <a16:creationId xmlns:a16="http://schemas.microsoft.com/office/drawing/2014/main" id="{F87F5D45-5B3D-C098-F073-655FAA4D4FC3}"/>
              </a:ext>
            </a:extLst>
          </p:cNvPr>
          <p:cNvCxnSpPr/>
          <p:nvPr/>
        </p:nvCxnSpPr>
        <p:spPr>
          <a:xfrm>
            <a:off x="7826828" y="3124197"/>
            <a:ext cx="7293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7AF63F74-9831-9449-DD9F-557A96F44090}"/>
              </a:ext>
            </a:extLst>
          </p:cNvPr>
          <p:cNvSpPr/>
          <p:nvPr/>
        </p:nvSpPr>
        <p:spPr>
          <a:xfrm>
            <a:off x="8798981" y="2677884"/>
            <a:ext cx="1458686" cy="9361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t>Data cleaned-  checking and replacing missing values </a:t>
            </a:r>
            <a:endParaRPr lang="en-FI" sz="1400" dirty="0"/>
          </a:p>
        </p:txBody>
      </p:sp>
      <p:sp>
        <p:nvSpPr>
          <p:cNvPr id="13" name="Rectangle: Rounded Corners 12">
            <a:extLst>
              <a:ext uri="{FF2B5EF4-FFF2-40B4-BE49-F238E27FC236}">
                <a16:creationId xmlns:a16="http://schemas.microsoft.com/office/drawing/2014/main" id="{D29C527D-1F0E-323F-67E2-6C407DDA2F4F}"/>
              </a:ext>
            </a:extLst>
          </p:cNvPr>
          <p:cNvSpPr/>
          <p:nvPr/>
        </p:nvSpPr>
        <p:spPr>
          <a:xfrm>
            <a:off x="936171" y="5251677"/>
            <a:ext cx="1534886" cy="93617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dirty="0" err="1"/>
              <a:t>Webscraping</a:t>
            </a:r>
            <a:r>
              <a:rPr lang="en-GB" sz="1400" dirty="0"/>
              <a:t> falcon 9 launch records from </a:t>
            </a:r>
            <a:r>
              <a:rPr lang="en-GB" sz="1400" dirty="0" err="1"/>
              <a:t>wikipedia</a:t>
            </a:r>
            <a:endParaRPr lang="en-FI" sz="1400" dirty="0"/>
          </a:p>
        </p:txBody>
      </p:sp>
      <p:cxnSp>
        <p:nvCxnSpPr>
          <p:cNvPr id="14" name="Straight Arrow Connector 13">
            <a:extLst>
              <a:ext uri="{FF2B5EF4-FFF2-40B4-BE49-F238E27FC236}">
                <a16:creationId xmlns:a16="http://schemas.microsoft.com/office/drawing/2014/main" id="{4BFDF6DB-8543-921C-BB89-6716495A34E7}"/>
              </a:ext>
            </a:extLst>
          </p:cNvPr>
          <p:cNvCxnSpPr/>
          <p:nvPr/>
        </p:nvCxnSpPr>
        <p:spPr>
          <a:xfrm>
            <a:off x="2590800" y="5725886"/>
            <a:ext cx="72934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5" name="Rectangle: Rounded Corners 14">
            <a:extLst>
              <a:ext uri="{FF2B5EF4-FFF2-40B4-BE49-F238E27FC236}">
                <a16:creationId xmlns:a16="http://schemas.microsoft.com/office/drawing/2014/main" id="{F22F31AB-9781-6628-A1AF-98999A903A4C}"/>
              </a:ext>
            </a:extLst>
          </p:cNvPr>
          <p:cNvSpPr/>
          <p:nvPr/>
        </p:nvSpPr>
        <p:spPr>
          <a:xfrm>
            <a:off x="3494314" y="5251677"/>
            <a:ext cx="1534886" cy="93617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dirty="0"/>
              <a:t>Parsed table data with Beautiful Soup</a:t>
            </a:r>
            <a:endParaRPr lang="en-FI" sz="1400" dirty="0"/>
          </a:p>
        </p:txBody>
      </p:sp>
      <p:cxnSp>
        <p:nvCxnSpPr>
          <p:cNvPr id="16" name="Straight Arrow Connector 15">
            <a:extLst>
              <a:ext uri="{FF2B5EF4-FFF2-40B4-BE49-F238E27FC236}">
                <a16:creationId xmlns:a16="http://schemas.microsoft.com/office/drawing/2014/main" id="{997FB73C-37BB-8ACB-6CFA-EB32B48A9393}"/>
              </a:ext>
            </a:extLst>
          </p:cNvPr>
          <p:cNvCxnSpPr/>
          <p:nvPr/>
        </p:nvCxnSpPr>
        <p:spPr>
          <a:xfrm>
            <a:off x="5181600" y="5693229"/>
            <a:ext cx="729343"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7" name="Rectangle: Rounded Corners 16">
            <a:extLst>
              <a:ext uri="{FF2B5EF4-FFF2-40B4-BE49-F238E27FC236}">
                <a16:creationId xmlns:a16="http://schemas.microsoft.com/office/drawing/2014/main" id="{24429870-4DC9-FA0E-0308-346CE66A3ECE}"/>
              </a:ext>
            </a:extLst>
          </p:cNvPr>
          <p:cNvSpPr/>
          <p:nvPr/>
        </p:nvSpPr>
        <p:spPr>
          <a:xfrm>
            <a:off x="6096000" y="5240792"/>
            <a:ext cx="1534886" cy="936171"/>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sz="1400" dirty="0"/>
              <a:t>Converted to Pandas </a:t>
            </a:r>
            <a:r>
              <a:rPr lang="en-GB" sz="1400" dirty="0" err="1"/>
              <a:t>dataframe</a:t>
            </a:r>
            <a:endParaRPr lang="en-FI" sz="1400"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lnSpcReduction="10000"/>
          </a:bodyPr>
          <a:lstStyle/>
          <a:p>
            <a:pPr marL="0" indent="0" algn="ctr">
              <a:buNone/>
            </a:pPr>
            <a:r>
              <a:rPr lang="en-US" sz="1600" dirty="0">
                <a:solidFill>
                  <a:srgbClr val="1C7DDB"/>
                </a:solidFill>
                <a:latin typeface="Abadi"/>
              </a:rPr>
              <a:t>Get requests from SpaceX API for data using static </a:t>
            </a:r>
            <a:r>
              <a:rPr lang="en-US" sz="1600" dirty="0" err="1">
                <a:solidFill>
                  <a:srgbClr val="1C7DDB"/>
                </a:solidFill>
                <a:latin typeface="Abadi"/>
              </a:rPr>
              <a:t>json</a:t>
            </a:r>
            <a:r>
              <a:rPr lang="en-US" sz="1600" dirty="0">
                <a:solidFill>
                  <a:srgbClr val="1C7DDB"/>
                </a:solidFill>
                <a:latin typeface="Abadi"/>
              </a:rPr>
              <a:t> object</a:t>
            </a:r>
          </a:p>
          <a:p>
            <a:pPr marL="0" indent="0" algn="ctr">
              <a:buNone/>
            </a:pPr>
            <a:r>
              <a:rPr lang="en-US" sz="1600" dirty="0">
                <a:solidFill>
                  <a:srgbClr val="1C7DDB"/>
                </a:solidFill>
                <a:latin typeface="Abadi"/>
              </a:rPr>
              <a:t>response = </a:t>
            </a:r>
            <a:r>
              <a:rPr lang="en-US" sz="1600" dirty="0" err="1">
                <a:solidFill>
                  <a:srgbClr val="1C7DDB"/>
                </a:solidFill>
                <a:latin typeface="Abadi"/>
              </a:rPr>
              <a:t>requests.get</a:t>
            </a:r>
            <a:r>
              <a:rPr lang="en-US" sz="1600" dirty="0">
                <a:solidFill>
                  <a:srgbClr val="1C7DDB"/>
                </a:solidFill>
                <a:latin typeface="Abadi"/>
              </a:rPr>
              <a:t>(</a:t>
            </a:r>
            <a:r>
              <a:rPr lang="en-US" sz="1600" dirty="0" err="1">
                <a:solidFill>
                  <a:srgbClr val="1C7DDB"/>
                </a:solidFill>
                <a:latin typeface="Abadi"/>
              </a:rPr>
              <a:t>static_json_url</a:t>
            </a:r>
            <a:r>
              <a:rPr lang="en-US" sz="1600" dirty="0">
                <a:solidFill>
                  <a:srgbClr val="1C7DDB"/>
                </a:solidFill>
                <a:latin typeface="Abadi"/>
              </a:rPr>
              <a:t>)</a:t>
            </a:r>
          </a:p>
          <a:p>
            <a:pPr marL="0" indent="0">
              <a:buNone/>
            </a:pPr>
            <a:endParaRPr lang="en-US" sz="2200" dirty="0">
              <a:solidFill>
                <a:srgbClr val="1C7DDB"/>
              </a:solidFill>
              <a:latin typeface="Abadi"/>
            </a:endParaRPr>
          </a:p>
          <a:p>
            <a:pPr marL="0" indent="0" algn="ctr">
              <a:buNone/>
            </a:pPr>
            <a:r>
              <a:rPr lang="en-US" sz="1600" dirty="0">
                <a:solidFill>
                  <a:srgbClr val="1C7DDB"/>
                </a:solidFill>
                <a:latin typeface="Abadi"/>
              </a:rPr>
              <a:t>Decode response and convert to pandas </a:t>
            </a:r>
            <a:r>
              <a:rPr lang="en-US" sz="1600" dirty="0" err="1">
                <a:solidFill>
                  <a:srgbClr val="1C7DDB"/>
                </a:solidFill>
                <a:latin typeface="Abadi"/>
              </a:rPr>
              <a:t>dataframe</a:t>
            </a:r>
            <a:endParaRPr lang="en-US" sz="1600" dirty="0">
              <a:solidFill>
                <a:srgbClr val="1C7DDB"/>
              </a:solidFill>
              <a:latin typeface="Abadi"/>
            </a:endParaRPr>
          </a:p>
          <a:p>
            <a:pPr marL="0" indent="0" algn="ctr">
              <a:buNone/>
            </a:pPr>
            <a:r>
              <a:rPr lang="en-US" sz="1600" dirty="0">
                <a:solidFill>
                  <a:srgbClr val="1C7DDB"/>
                </a:solidFill>
                <a:latin typeface="Abadi"/>
              </a:rPr>
              <a:t>data = </a:t>
            </a:r>
            <a:r>
              <a:rPr lang="en-US" sz="1600" dirty="0" err="1">
                <a:solidFill>
                  <a:srgbClr val="1C7DDB"/>
                </a:solidFill>
                <a:latin typeface="Abadi"/>
              </a:rPr>
              <a:t>pd.json_normalize</a:t>
            </a:r>
            <a:r>
              <a:rPr lang="en-US" sz="1600" dirty="0">
                <a:solidFill>
                  <a:srgbClr val="1C7DDB"/>
                </a:solidFill>
                <a:latin typeface="Abadi"/>
              </a:rPr>
              <a:t>(</a:t>
            </a:r>
            <a:r>
              <a:rPr lang="en-US" sz="1600" dirty="0" err="1">
                <a:solidFill>
                  <a:srgbClr val="1C7DDB"/>
                </a:solidFill>
                <a:latin typeface="Abadi"/>
              </a:rPr>
              <a:t>response.json</a:t>
            </a:r>
            <a:r>
              <a:rPr lang="en-US" sz="1600" dirty="0">
                <a:solidFill>
                  <a:srgbClr val="1C7DDB"/>
                </a:solidFill>
                <a:latin typeface="Abadi"/>
              </a:rPr>
              <a:t>())</a:t>
            </a:r>
          </a:p>
          <a:p>
            <a:pPr marL="0" indent="0" algn="ctr">
              <a:buNone/>
            </a:pPr>
            <a:endParaRPr lang="en-US" sz="1600" dirty="0">
              <a:solidFill>
                <a:srgbClr val="1C7DDB"/>
              </a:solidFill>
              <a:latin typeface="Abadi"/>
            </a:endParaRPr>
          </a:p>
          <a:p>
            <a:pPr marL="0" indent="0" algn="ctr">
              <a:buNone/>
            </a:pPr>
            <a:r>
              <a:rPr lang="en-US" sz="1600" dirty="0">
                <a:solidFill>
                  <a:srgbClr val="1C7DDB"/>
                </a:solidFill>
                <a:latin typeface="Abadi"/>
              </a:rPr>
              <a:t>Used </a:t>
            </a:r>
            <a:r>
              <a:rPr lang="en-US" sz="1600" dirty="0" err="1">
                <a:solidFill>
                  <a:srgbClr val="1C7DDB"/>
                </a:solidFill>
                <a:latin typeface="Abadi"/>
              </a:rPr>
              <a:t>SapceX</a:t>
            </a:r>
            <a:r>
              <a:rPr lang="en-US" sz="1600" dirty="0">
                <a:solidFill>
                  <a:srgbClr val="1C7DDB"/>
                </a:solidFill>
                <a:latin typeface="Abadi"/>
              </a:rPr>
              <a:t> API calls to obtain additional data for Booster Version, Launch Site, Payload and Core</a:t>
            </a:r>
          </a:p>
          <a:p>
            <a:pPr marL="0" indent="0" algn="ctr">
              <a:buNone/>
            </a:pPr>
            <a:endParaRPr lang="en-US" sz="1600" dirty="0">
              <a:solidFill>
                <a:srgbClr val="1C7DDB"/>
              </a:solidFill>
              <a:latin typeface="Abadi"/>
            </a:endParaRPr>
          </a:p>
          <a:p>
            <a:pPr marL="0" indent="0" algn="ctr">
              <a:buNone/>
            </a:pPr>
            <a:r>
              <a:rPr lang="en-US" sz="1600" dirty="0">
                <a:solidFill>
                  <a:srgbClr val="1C7DDB"/>
                </a:solidFill>
                <a:latin typeface="Abadi"/>
              </a:rPr>
              <a:t>Populated dictionary with additional SpaceX API data and wanted from features from first </a:t>
            </a:r>
            <a:r>
              <a:rPr lang="en-US" sz="1600" dirty="0" err="1">
                <a:solidFill>
                  <a:srgbClr val="1C7DDB"/>
                </a:solidFill>
                <a:latin typeface="Abadi"/>
              </a:rPr>
              <a:t>dataframe</a:t>
            </a:r>
            <a:endParaRPr lang="en-US" sz="1600" dirty="0">
              <a:solidFill>
                <a:srgbClr val="1C7DDB"/>
              </a:solidFill>
              <a:latin typeface="Abadi"/>
            </a:endParaRPr>
          </a:p>
          <a:p>
            <a:pPr marL="0" indent="0" algn="ctr">
              <a:buNone/>
            </a:pPr>
            <a:endParaRPr lang="en-US" sz="1600" dirty="0">
              <a:solidFill>
                <a:srgbClr val="1C7DDB"/>
              </a:solidFill>
              <a:latin typeface="Abadi"/>
            </a:endParaRPr>
          </a:p>
          <a:p>
            <a:pPr marL="0" indent="0" algn="ctr">
              <a:buNone/>
            </a:pPr>
            <a:r>
              <a:rPr lang="en-US" sz="1600" dirty="0">
                <a:solidFill>
                  <a:srgbClr val="1C7DDB"/>
                </a:solidFill>
                <a:latin typeface="Abadi"/>
              </a:rPr>
              <a:t>Converted dictionary into pandas </a:t>
            </a:r>
            <a:r>
              <a:rPr lang="en-US" sz="1600" dirty="0" err="1">
                <a:solidFill>
                  <a:srgbClr val="1C7DDB"/>
                </a:solidFill>
                <a:latin typeface="Abadi"/>
              </a:rPr>
              <a:t>dataframe</a:t>
            </a:r>
            <a:endParaRPr lang="en-US" sz="1600" dirty="0">
              <a:solidFill>
                <a:srgbClr val="1C7DDB"/>
              </a:solidFill>
              <a:latin typeface="Abadi"/>
            </a:endParaRPr>
          </a:p>
          <a:p>
            <a:pPr marL="0" indent="0" algn="ctr">
              <a:buNone/>
            </a:pPr>
            <a:endParaRPr lang="en-US" sz="1600" dirty="0">
              <a:solidFill>
                <a:srgbClr val="1C7DDB"/>
              </a:solidFill>
              <a:latin typeface="Abadi"/>
            </a:endParaRPr>
          </a:p>
          <a:p>
            <a:pPr marL="0" indent="0" algn="ctr">
              <a:buNone/>
            </a:pPr>
            <a:endParaRPr lang="en-US" sz="1600"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rgbClr val="954F72"/>
              </a:solidFill>
              <a:latin typeface="Abadi"/>
              <a:hlinkClick r:id="rId4">
                <a:extLst>
                  <a:ext uri="{A12FA001-AC4F-418D-AE19-62706E023703}">
                    <ahyp:hlinkClr xmlns:ahyp="http://schemas.microsoft.com/office/drawing/2018/hyperlinkcolor" val="tx"/>
                  </a:ext>
                </a:extLst>
              </a:hlinkClick>
            </a:endParaRPr>
          </a:p>
          <a:p>
            <a:pPr marL="0" indent="0">
              <a:lnSpc>
                <a:spcPct val="100000"/>
              </a:lnSpc>
              <a:spcBef>
                <a:spcPts val="1400"/>
              </a:spcBef>
              <a:buNone/>
            </a:pPr>
            <a:endParaRPr lang="en-US" sz="2200" dirty="0">
              <a:latin typeface="Abadi"/>
              <a:hlinkClick r:id="rId4">
                <a:extLst>
                  <a:ext uri="{A12FA001-AC4F-418D-AE19-62706E023703}">
                    <ahyp:hlinkClr xmlns:ahyp="http://schemas.microsoft.com/office/drawing/2018/hyperlinkcolor" val="tx"/>
                  </a:ext>
                </a:extLst>
              </a:hlinkClick>
            </a:endParaRPr>
          </a:p>
          <a:p>
            <a:pPr marL="0" indent="0">
              <a:lnSpc>
                <a:spcPct val="100000"/>
              </a:lnSpc>
              <a:spcBef>
                <a:spcPts val="1400"/>
              </a:spcBef>
              <a:buNone/>
            </a:pPr>
            <a:r>
              <a:rPr lang="en-US" sz="2200" dirty="0">
                <a:solidFill>
                  <a:srgbClr val="954F72"/>
                </a:solidFill>
                <a:latin typeface="Abadi"/>
                <a:hlinkClick r:id="rId4">
                  <a:extLst>
                    <a:ext uri="{A12FA001-AC4F-418D-AE19-62706E023703}">
                      <ahyp:hlinkClr xmlns:ahyp="http://schemas.microsoft.com/office/drawing/2018/hyperlinkcolor" val="tx"/>
                    </a:ext>
                  </a:extLst>
                </a:hlinkClick>
              </a:rPr>
              <a:t>https://github.com/pjwillcocks/Data-Science-Capstone-Project-/blob/9acdcea36d7045edb90a573b68ba1ed42a075b9f/1%20jupyter-labs-spacex-data-collection-api.ipynb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cxnSp>
        <p:nvCxnSpPr>
          <p:cNvPr id="7" name="Straight Arrow Connector 6">
            <a:extLst>
              <a:ext uri="{FF2B5EF4-FFF2-40B4-BE49-F238E27FC236}">
                <a16:creationId xmlns:a16="http://schemas.microsoft.com/office/drawing/2014/main" id="{423F0EA8-AC64-3758-174E-168A139B31DC}"/>
              </a:ext>
            </a:extLst>
          </p:cNvPr>
          <p:cNvCxnSpPr/>
          <p:nvPr/>
        </p:nvCxnSpPr>
        <p:spPr>
          <a:xfrm>
            <a:off x="8693001" y="2721429"/>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610DA5D-DCC3-4AA4-ECCF-C43F44A0FBEF}"/>
              </a:ext>
            </a:extLst>
          </p:cNvPr>
          <p:cNvCxnSpPr/>
          <p:nvPr/>
        </p:nvCxnSpPr>
        <p:spPr>
          <a:xfrm>
            <a:off x="8728549" y="3581401"/>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2FCA1F-8045-59D9-88E7-AD708A9C3317}"/>
              </a:ext>
            </a:extLst>
          </p:cNvPr>
          <p:cNvCxnSpPr/>
          <p:nvPr/>
        </p:nvCxnSpPr>
        <p:spPr>
          <a:xfrm>
            <a:off x="8724003" y="4463147"/>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C10B8EA-49D7-1200-9BE6-A4F766824EE4}"/>
              </a:ext>
            </a:extLst>
          </p:cNvPr>
          <p:cNvCxnSpPr/>
          <p:nvPr/>
        </p:nvCxnSpPr>
        <p:spPr>
          <a:xfrm>
            <a:off x="8724003" y="5312232"/>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https://github.com/pjwillcocks/Data-Science-Capstone-Project-/blob/9acdcea36d7045edb90a573b68ba1ed42a075b9f/2%20jupyter-labs-webscraping.ipynb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Content Placeholder 4">
            <a:extLst>
              <a:ext uri="{FF2B5EF4-FFF2-40B4-BE49-F238E27FC236}">
                <a16:creationId xmlns:a16="http://schemas.microsoft.com/office/drawing/2014/main" id="{E23DB0A9-A4AE-C341-E6C7-1F0AE5955A2C}"/>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rgbClr val="1C7DDB"/>
                </a:solidFill>
                <a:latin typeface="Abadi"/>
              </a:rPr>
              <a:t>Get request from Falcon 9 Launch Wikipedia</a:t>
            </a:r>
          </a:p>
          <a:p>
            <a:pPr marL="0" indent="0" algn="ctr">
              <a:buFont typeface="Arial" panose="020B0604020202020204" pitchFamily="34" charset="0"/>
              <a:buNone/>
            </a:pPr>
            <a:r>
              <a:rPr lang="en-US" sz="1600" dirty="0">
                <a:solidFill>
                  <a:srgbClr val="1C7DDB"/>
                </a:solidFill>
                <a:latin typeface="Abadi"/>
              </a:rPr>
              <a:t>response = </a:t>
            </a:r>
            <a:r>
              <a:rPr lang="en-US" sz="1600" dirty="0" err="1">
                <a:solidFill>
                  <a:srgbClr val="1C7DDB"/>
                </a:solidFill>
                <a:latin typeface="Abadi"/>
              </a:rPr>
              <a:t>requests.get</a:t>
            </a:r>
            <a:r>
              <a:rPr lang="en-US" sz="1600" dirty="0">
                <a:solidFill>
                  <a:srgbClr val="1C7DDB"/>
                </a:solidFill>
                <a:latin typeface="Abadi"/>
              </a:rPr>
              <a:t>(</a:t>
            </a:r>
            <a:r>
              <a:rPr lang="en-US" sz="1600" dirty="0" err="1">
                <a:solidFill>
                  <a:srgbClr val="1C7DDB"/>
                </a:solidFill>
                <a:latin typeface="Abadi"/>
              </a:rPr>
              <a:t>static_url</a:t>
            </a:r>
            <a:r>
              <a:rPr lang="en-US" sz="1600" dirty="0">
                <a:solidFill>
                  <a:srgbClr val="1C7DDB"/>
                </a:solidFill>
                <a:latin typeface="Abadi"/>
              </a:rPr>
              <a:t>).text</a:t>
            </a:r>
          </a:p>
          <a:p>
            <a:pPr marL="0" indent="0" algn="ctr">
              <a:buFont typeface="Arial" panose="020B0604020202020204" pitchFamily="34" charset="0"/>
              <a:buNone/>
            </a:pPr>
            <a:endParaRPr lang="en-US" sz="1600" dirty="0">
              <a:solidFill>
                <a:srgbClr val="1C7DDB"/>
              </a:solidFill>
              <a:latin typeface="Abadi"/>
            </a:endParaRPr>
          </a:p>
          <a:p>
            <a:pPr marL="0" indent="0" algn="ctr">
              <a:buFont typeface="Arial" panose="020B0604020202020204" pitchFamily="34" charset="0"/>
              <a:buNone/>
            </a:pPr>
            <a:r>
              <a:rPr lang="en-US" sz="1600" dirty="0">
                <a:solidFill>
                  <a:srgbClr val="1C7DDB"/>
                </a:solidFill>
                <a:latin typeface="Abadi"/>
              </a:rPr>
              <a:t>Parsed with Beautiful Soup </a:t>
            </a:r>
          </a:p>
          <a:p>
            <a:pPr marL="0" indent="0" algn="ctr">
              <a:buFont typeface="Arial" panose="020B0604020202020204" pitchFamily="34" charset="0"/>
              <a:buNone/>
            </a:pPr>
            <a:r>
              <a:rPr lang="en-US" sz="1600" dirty="0">
                <a:solidFill>
                  <a:srgbClr val="1C7DDB"/>
                </a:solidFill>
                <a:latin typeface="Abadi"/>
              </a:rPr>
              <a:t>soup = </a:t>
            </a:r>
            <a:r>
              <a:rPr lang="en-US" sz="1600" dirty="0" err="1">
                <a:solidFill>
                  <a:srgbClr val="1C7DDB"/>
                </a:solidFill>
                <a:latin typeface="Abadi"/>
              </a:rPr>
              <a:t>BeautifulSoup</a:t>
            </a:r>
            <a:r>
              <a:rPr lang="en-US" sz="1600" dirty="0">
                <a:solidFill>
                  <a:srgbClr val="1C7DDB"/>
                </a:solidFill>
                <a:latin typeface="Abadi"/>
              </a:rPr>
              <a:t>(response, ‘</a:t>
            </a:r>
            <a:r>
              <a:rPr lang="en-US" sz="1600" dirty="0" err="1">
                <a:solidFill>
                  <a:srgbClr val="1C7DDB"/>
                </a:solidFill>
                <a:latin typeface="Abadi"/>
              </a:rPr>
              <a:t>htmal.parser</a:t>
            </a:r>
            <a:r>
              <a:rPr lang="en-US" sz="1600" dirty="0">
                <a:solidFill>
                  <a:srgbClr val="1C7DDB"/>
                </a:solidFill>
                <a:latin typeface="Abadi"/>
              </a:rPr>
              <a:t>’)</a:t>
            </a:r>
          </a:p>
          <a:p>
            <a:pPr marL="0" indent="0">
              <a:buFont typeface="Arial" panose="020B0604020202020204" pitchFamily="34" charset="0"/>
              <a:buNone/>
            </a:pPr>
            <a:endParaRPr lang="en-US" sz="2200" dirty="0">
              <a:solidFill>
                <a:srgbClr val="1C7DDB"/>
              </a:solidFill>
              <a:latin typeface="Abadi"/>
            </a:endParaRPr>
          </a:p>
          <a:p>
            <a:pPr marL="0" indent="0" algn="ctr">
              <a:buFont typeface="Arial" panose="020B0604020202020204" pitchFamily="34" charset="0"/>
              <a:buNone/>
            </a:pPr>
            <a:r>
              <a:rPr lang="en-US" sz="1600" dirty="0">
                <a:solidFill>
                  <a:srgbClr val="1C7DDB"/>
                </a:solidFill>
                <a:latin typeface="Abadi"/>
              </a:rPr>
              <a:t>Extract of tables</a:t>
            </a:r>
          </a:p>
          <a:p>
            <a:pPr marL="0" indent="0" algn="ctr">
              <a:buFont typeface="Arial" panose="020B0604020202020204" pitchFamily="34" charset="0"/>
              <a:buNone/>
            </a:pPr>
            <a:endParaRPr lang="en-US" sz="1600" dirty="0">
              <a:solidFill>
                <a:srgbClr val="1C7DDB"/>
              </a:solidFill>
              <a:latin typeface="Abadi"/>
            </a:endParaRPr>
          </a:p>
          <a:p>
            <a:pPr marL="0" indent="0" algn="ctr">
              <a:buFont typeface="Arial" panose="020B0604020202020204" pitchFamily="34" charset="0"/>
              <a:buNone/>
            </a:pPr>
            <a:r>
              <a:rPr lang="en-US" sz="1600" dirty="0">
                <a:solidFill>
                  <a:srgbClr val="1C7DDB"/>
                </a:solidFill>
                <a:latin typeface="Abadi"/>
              </a:rPr>
              <a:t>Extract all column names </a:t>
            </a:r>
          </a:p>
          <a:p>
            <a:pPr marL="0" indent="0" algn="ctr">
              <a:buFont typeface="Arial" panose="020B0604020202020204" pitchFamily="34" charset="0"/>
              <a:buNone/>
            </a:pPr>
            <a:endParaRPr lang="en-US" sz="1600" dirty="0">
              <a:solidFill>
                <a:srgbClr val="1C7DDB"/>
              </a:solidFill>
              <a:latin typeface="Abadi"/>
            </a:endParaRPr>
          </a:p>
          <a:p>
            <a:pPr marL="0" indent="0" algn="ctr">
              <a:buFont typeface="Arial" panose="020B0604020202020204" pitchFamily="34" charset="0"/>
              <a:buNone/>
            </a:pPr>
            <a:r>
              <a:rPr lang="en-US" sz="1600" dirty="0">
                <a:solidFill>
                  <a:srgbClr val="1C7DDB"/>
                </a:solidFill>
                <a:latin typeface="Abadi"/>
              </a:rPr>
              <a:t>Create empty dictionary of column names</a:t>
            </a:r>
          </a:p>
          <a:p>
            <a:pPr marL="0" indent="0" algn="ctr">
              <a:buFont typeface="Arial" panose="020B0604020202020204" pitchFamily="34" charset="0"/>
              <a:buNone/>
            </a:pPr>
            <a:endParaRPr lang="en-US" sz="1600" dirty="0">
              <a:solidFill>
                <a:srgbClr val="1C7DDB"/>
              </a:solidFill>
              <a:latin typeface="Abadi"/>
            </a:endParaRPr>
          </a:p>
          <a:p>
            <a:pPr marL="0" indent="0" algn="ctr">
              <a:buFont typeface="Arial" panose="020B0604020202020204" pitchFamily="34" charset="0"/>
              <a:buNone/>
            </a:pPr>
            <a:r>
              <a:rPr lang="en-US" sz="1600" dirty="0">
                <a:solidFill>
                  <a:srgbClr val="1C7DDB"/>
                </a:solidFill>
                <a:latin typeface="Abadi"/>
              </a:rPr>
              <a:t>Extract and spend data into dictionary </a:t>
            </a:r>
          </a:p>
          <a:p>
            <a:pPr marL="0" indent="0" algn="ctr">
              <a:buFont typeface="Arial" panose="020B0604020202020204" pitchFamily="34" charset="0"/>
              <a:buNone/>
            </a:pPr>
            <a:endParaRPr lang="en-US" sz="1600" dirty="0">
              <a:solidFill>
                <a:srgbClr val="1C7DDB"/>
              </a:solidFill>
              <a:latin typeface="Abadi"/>
            </a:endParaRPr>
          </a:p>
          <a:p>
            <a:pPr marL="0" indent="0" algn="ctr">
              <a:buFont typeface="Arial" panose="020B0604020202020204" pitchFamily="34" charset="0"/>
              <a:buNone/>
            </a:pPr>
            <a:r>
              <a:rPr lang="en-US" sz="1600" dirty="0">
                <a:solidFill>
                  <a:srgbClr val="1C7DDB"/>
                </a:solidFill>
                <a:latin typeface="Abadi"/>
              </a:rPr>
              <a:t>Convert dictionary into pandas </a:t>
            </a:r>
            <a:r>
              <a:rPr lang="en-US" sz="1600" dirty="0" err="1">
                <a:solidFill>
                  <a:srgbClr val="1C7DDB"/>
                </a:solidFill>
                <a:latin typeface="Abadi"/>
              </a:rPr>
              <a:t>dataframe</a:t>
            </a:r>
            <a:r>
              <a:rPr lang="en-US" sz="1600" dirty="0">
                <a:solidFill>
                  <a:srgbClr val="1C7DDB"/>
                </a:solidFill>
                <a:latin typeface="Abadi"/>
              </a:rPr>
              <a:t> </a:t>
            </a:r>
          </a:p>
          <a:p>
            <a:pPr marL="0" indent="0" algn="ctr">
              <a:buFont typeface="Arial" panose="020B0604020202020204" pitchFamily="34" charset="0"/>
              <a:buNone/>
            </a:pPr>
            <a:endParaRPr lang="en-US" sz="1600" dirty="0">
              <a:solidFill>
                <a:srgbClr val="1C7DDB"/>
              </a:solidFill>
              <a:latin typeface="Abadi"/>
            </a:endParaRPr>
          </a:p>
          <a:p>
            <a:pPr marL="0" indent="0" algn="ctr">
              <a:buFont typeface="Arial" panose="020B0604020202020204" pitchFamily="34" charset="0"/>
              <a:buNone/>
            </a:pPr>
            <a:endParaRPr lang="en-US" sz="1600" dirty="0">
              <a:solidFill>
                <a:srgbClr val="1C7DDB"/>
              </a:solidFill>
              <a:latin typeface="Abadi"/>
            </a:endParaRPr>
          </a:p>
          <a:p>
            <a:pPr marL="0" indent="0" algn="ctr">
              <a:buFont typeface="Arial" panose="020B0604020202020204" pitchFamily="34" charset="0"/>
              <a:buNone/>
            </a:pPr>
            <a:endParaRPr lang="en-US" sz="1600" dirty="0">
              <a:cs typeface="Calibri"/>
            </a:endParaRPr>
          </a:p>
        </p:txBody>
      </p:sp>
      <p:cxnSp>
        <p:nvCxnSpPr>
          <p:cNvPr id="10" name="Straight Arrow Connector 9">
            <a:extLst>
              <a:ext uri="{FF2B5EF4-FFF2-40B4-BE49-F238E27FC236}">
                <a16:creationId xmlns:a16="http://schemas.microsoft.com/office/drawing/2014/main" id="{20718CE5-07E9-98E7-5CED-A8A4807EF5AC}"/>
              </a:ext>
            </a:extLst>
          </p:cNvPr>
          <p:cNvCxnSpPr>
            <a:cxnSpLocks/>
          </p:cNvCxnSpPr>
          <p:nvPr/>
        </p:nvCxnSpPr>
        <p:spPr>
          <a:xfrm>
            <a:off x="8714772" y="2351314"/>
            <a:ext cx="0" cy="239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844FA76-BE06-A291-10B9-BC405E24E8F9}"/>
              </a:ext>
            </a:extLst>
          </p:cNvPr>
          <p:cNvCxnSpPr>
            <a:cxnSpLocks/>
          </p:cNvCxnSpPr>
          <p:nvPr/>
        </p:nvCxnSpPr>
        <p:spPr>
          <a:xfrm>
            <a:off x="8714772" y="3189514"/>
            <a:ext cx="0" cy="239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32A8D8-AA18-1567-A2A2-085C87DDC699}"/>
              </a:ext>
            </a:extLst>
          </p:cNvPr>
          <p:cNvCxnSpPr>
            <a:cxnSpLocks/>
          </p:cNvCxnSpPr>
          <p:nvPr/>
        </p:nvCxnSpPr>
        <p:spPr>
          <a:xfrm>
            <a:off x="8714772" y="3799114"/>
            <a:ext cx="0" cy="239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C44BB2A-D095-63F1-E5C9-151A15DA5817}"/>
              </a:ext>
            </a:extLst>
          </p:cNvPr>
          <p:cNvCxnSpPr>
            <a:cxnSpLocks/>
          </p:cNvCxnSpPr>
          <p:nvPr/>
        </p:nvCxnSpPr>
        <p:spPr>
          <a:xfrm>
            <a:off x="8714772" y="4332514"/>
            <a:ext cx="0" cy="239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09D260-2AD2-97E6-D434-0C0BEBC9AF5B}"/>
              </a:ext>
            </a:extLst>
          </p:cNvPr>
          <p:cNvCxnSpPr>
            <a:cxnSpLocks/>
          </p:cNvCxnSpPr>
          <p:nvPr/>
        </p:nvCxnSpPr>
        <p:spPr>
          <a:xfrm>
            <a:off x="8714772" y="4909457"/>
            <a:ext cx="0" cy="239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F04A7AE-B5B0-2CCD-6B3E-4D5F6DBC4F68}"/>
              </a:ext>
            </a:extLst>
          </p:cNvPr>
          <p:cNvCxnSpPr>
            <a:cxnSpLocks/>
          </p:cNvCxnSpPr>
          <p:nvPr/>
        </p:nvCxnSpPr>
        <p:spPr>
          <a:xfrm>
            <a:off x="8714772" y="5462360"/>
            <a:ext cx="0" cy="239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1488</TotalTime>
  <Words>2131</Words>
  <Application>Microsoft Office PowerPoint</Application>
  <PresentationFormat>Widescreen</PresentationFormat>
  <Paragraphs>317</Paragraphs>
  <Slides>49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Peter Willcocks</cp:lastModifiedBy>
  <cp:revision>199</cp:revision>
  <dcterms:created xsi:type="dcterms:W3CDTF">2021-04-29T18:58:34Z</dcterms:created>
  <dcterms:modified xsi:type="dcterms:W3CDTF">2025-02-06T12:48:16Z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